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4" r:id="rId3"/>
    <p:sldId id="266" r:id="rId4"/>
    <p:sldId id="256" r:id="rId5"/>
    <p:sldId id="267" r:id="rId6"/>
    <p:sldId id="270" r:id="rId7"/>
    <p:sldId id="272" r:id="rId8"/>
    <p:sldId id="274" r:id="rId9"/>
    <p:sldId id="275" r:id="rId10"/>
    <p:sldId id="276" r:id="rId11"/>
    <p:sldId id="259" r:id="rId12"/>
    <p:sldId id="257" r:id="rId13"/>
    <p:sldId id="268" r:id="rId14"/>
    <p:sldId id="25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21DF-D56A-44B4-8925-2A1E58474151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0908-3F3F-455C-BBAB-ACE8BF897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8D18E8-2C81-4258-A40A-B2A5715B80BC}" type="datetimeFigureOut">
              <a:rPr lang="ru-RU" smtClean="0"/>
              <a:pPr/>
              <a:t>03.11.2018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15303" cy="15001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Путешествие в прошлое ложки</a:t>
            </a:r>
            <a:endParaRPr lang="ru-RU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1026" name="Picture 2" descr="D:\Пользователь.Елена\Рабочий стол\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90" y="2357410"/>
            <a:ext cx="3571920" cy="3571920"/>
          </a:xfrm>
          <a:prstGeom prst="rect">
            <a:avLst/>
          </a:prstGeom>
          <a:noFill/>
        </p:spPr>
      </p:pic>
      <p:pic>
        <p:nvPicPr>
          <p:cNvPr id="1027" name="Picture 3" descr="D:\Пользователь.Елена\Рабочий стол\posuda1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928802"/>
            <a:ext cx="3571900" cy="2039629"/>
          </a:xfrm>
          <a:prstGeom prst="rect">
            <a:avLst/>
          </a:prstGeom>
          <a:noFill/>
        </p:spPr>
      </p:pic>
      <p:pic>
        <p:nvPicPr>
          <p:cNvPr id="1028" name="Picture 4" descr="D:\Пользователь.Елена\Рабочий стол\prib1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286124"/>
            <a:ext cx="2211711" cy="2643182"/>
          </a:xfrm>
          <a:prstGeom prst="rect">
            <a:avLst/>
          </a:prstGeom>
          <a:noFill/>
        </p:spPr>
      </p:pic>
      <p:pic>
        <p:nvPicPr>
          <p:cNvPr id="7" name="Рисунок 6" descr="D:\Пользователь.Елена\Рабочий стол\тип-ложки-khokhloma-русский-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2514607" cy="1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37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7" y="3214686"/>
            <a:ext cx="3214709" cy="2300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01122" cy="1285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 Время шло. Вид деревянных ложек  меняется.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Люди стали украшать ложи рисунками (росписью). Вначале только во внутренней части ложки.  Позднее ложки стали украшать и снаружи.</a:t>
            </a:r>
            <a:endParaRPr lang="ru-RU" sz="2000" dirty="0"/>
          </a:p>
        </p:txBody>
      </p:sp>
      <p:pic>
        <p:nvPicPr>
          <p:cNvPr id="4" name="Picture 3" descr="C:\Documents and Settings\Admin\Рабочий стол\люди\0_2da0f_59a73e29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4176464" cy="395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Пользователь.Елена\Рабочий стол\1395337086.193919200829375032a1c0d90081.1533737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69591" y="2474087"/>
            <a:ext cx="530541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2357430"/>
            <a:ext cx="2857519" cy="3157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42852"/>
            <a:ext cx="857256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А еще ложки бывают не простые, а музыкальные. Ведь ложками можно не только кушать, но и играть и даже танцевать. Еще в старину ложки на Руси использовали, как музыкальный инструмент. Музыкантов, играющих на ложках, называют ложкарями.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3074" name="Picture 2" descr="D:\Пользователь.Елена\Рабочий стол\7377920a2ff43eefea6cf3ca0fccfe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214710" cy="4838867"/>
          </a:xfrm>
          <a:prstGeom prst="rect">
            <a:avLst/>
          </a:prstGeom>
          <a:noFill/>
        </p:spPr>
      </p:pic>
      <p:pic>
        <p:nvPicPr>
          <p:cNvPr id="3075" name="Picture 3" descr="D:\Пользователь.Елена\Рабочий стол\p19_tyuz5042012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85926"/>
            <a:ext cx="5197083" cy="3459785"/>
          </a:xfrm>
          <a:prstGeom prst="rect">
            <a:avLst/>
          </a:prstGeom>
          <a:noFill/>
        </p:spPr>
      </p:pic>
      <p:pic>
        <p:nvPicPr>
          <p:cNvPr id="3076" name="Picture 4" descr="D:\Пользователь.Елена\Рабочий стол\lozhka__raspisnaj_enl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286388"/>
            <a:ext cx="2571768" cy="139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79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1744"/>
            <a:ext cx="4249042" cy="15001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12241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Там, где не было деревьев и глины, люди научились делать  ложки из костей и рога. Эти ложки были более гладкими и легкими и не обжигали губы во время еды, как это случалось с каменными ложками.</a:t>
            </a:r>
            <a:endParaRPr lang="ru-RU" sz="20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upload/blogs/17838_23f3d4a258855e6ef75e267f964a63af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1530"/>
            <a:ext cx="46743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Pictures\0_125302_400e009d_L.jpg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5105198" y="3099409"/>
            <a:ext cx="3362609" cy="333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 descr="F:\Ложки\картинки ложки к презентации\косточка-собаки-и-юстрация-вектора-354051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8284">
            <a:off x="1285852" y="4714884"/>
            <a:ext cx="1714512" cy="1714512"/>
          </a:xfrm>
          <a:prstGeom prst="rect">
            <a:avLst/>
          </a:prstGeom>
          <a:noFill/>
        </p:spPr>
      </p:pic>
      <p:pic>
        <p:nvPicPr>
          <p:cNvPr id="2051" name="Picture 3" descr="D:\Пользователь.Елена\Рабочий стол\Козьи_рог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215074" y="1285860"/>
            <a:ext cx="1722426" cy="172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78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Люди, жившие у южных морей (древние греки)  использовали ракушки, которыми удобно было «загребать» пищу. Позднее к ракушкам приделывали ручки. Но такие ложки были достаточно хрупкими.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" name="Объект 3" descr="C:\Users\Комп\Pictures\09dbea2753d3.jpg"/>
          <p:cNvPicPr>
            <a:picLocks noGrp="1"/>
          </p:cNvPicPr>
          <p:nvPr>
            <p:ph sz="quarter" idx="13"/>
          </p:nvPr>
        </p:nvPicPr>
        <p:blipFill rotWithShape="1">
          <a:blip r:embed="rId3" cstate="print"/>
          <a:srcRect/>
          <a:stretch/>
        </p:blipFill>
        <p:spPr bwMode="auto">
          <a:xfrm>
            <a:off x="3929058" y="2786058"/>
            <a:ext cx="5007500" cy="388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428736"/>
            <a:ext cx="1516595" cy="32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72074"/>
            <a:ext cx="30781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Ложки\картинки ложки к презентации\1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500174"/>
            <a:ext cx="1071570" cy="1016461"/>
          </a:xfrm>
          <a:prstGeom prst="rect">
            <a:avLst/>
          </a:prstGeom>
          <a:noFill/>
        </p:spPr>
      </p:pic>
      <p:pic>
        <p:nvPicPr>
          <p:cNvPr id="3076" name="Picture 4" descr="F:\Ложки\картинки ложки к презентации\1238006775_shell-0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357298"/>
            <a:ext cx="1270364" cy="1184582"/>
          </a:xfrm>
          <a:prstGeom prst="rect">
            <a:avLst/>
          </a:prstGeom>
          <a:noFill/>
        </p:spPr>
      </p:pic>
      <p:pic>
        <p:nvPicPr>
          <p:cNvPr id="3078" name="Picture 6" descr="D:\Пользователь.Елена\Рабочий стол\20947790-sun-and-sea-waves-icons-of-illustration-of-seascape-Stock-Photo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2195482" cy="219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33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2428868"/>
            <a:ext cx="2857521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0801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Время шло. Люди стали использовать металлы для изготовления ложек.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Богатые -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из дорогих металлов: золота и серебра, а бедные из  простых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металлов.</a:t>
            </a:r>
            <a:endParaRPr lang="ru-RU" sz="2000" dirty="0"/>
          </a:p>
        </p:txBody>
      </p:sp>
      <p:pic>
        <p:nvPicPr>
          <p:cNvPr id="5" name="Picture 2" descr="C:\Documents and Settings\Admin\Рабочий стол\люди\0_2da11_73ce8af3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91233"/>
            <a:ext cx="33401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Admin\Рабочий стол\люди\ihajobim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2786063" cy="499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30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2643182"/>
            <a:ext cx="7091386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501122" cy="150019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  Вид ложки изменился, стал простым и удобным. Но на этом человек не останавливается, и материалы, из которых их делают , тоже меняются. </a:t>
            </a:r>
            <a:endParaRPr lang="ru-RU" dirty="0"/>
          </a:p>
        </p:txBody>
      </p:sp>
      <p:pic>
        <p:nvPicPr>
          <p:cNvPr id="6" name="Picture 10" descr="4ec6160308ed064b8fe735305c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571744"/>
            <a:ext cx="8175586" cy="21526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714488"/>
            <a:ext cx="3168352" cy="1836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071942"/>
            <a:ext cx="2736304" cy="2280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643050"/>
            <a:ext cx="2976560" cy="2069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000504"/>
            <a:ext cx="2851987" cy="21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1"/>
            <a:ext cx="6368495" cy="4320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Древние времена</a:t>
            </a:r>
            <a:endParaRPr lang="ru-RU" sz="2400" dirty="0"/>
          </a:p>
        </p:txBody>
      </p:sp>
      <p:pic>
        <p:nvPicPr>
          <p:cNvPr id="4" name="Picture 6" descr="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764704"/>
            <a:ext cx="5400601" cy="532859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62373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Вначале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люди ели руками…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640959" cy="1058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1008112"/>
          </a:xfrm>
        </p:spPr>
        <p:txBody>
          <a:bodyPr/>
          <a:lstStyle/>
          <a:p>
            <a:pPr marL="4572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     Но </a:t>
            </a:r>
            <a:r>
              <a:rPr lang="ru-RU" sz="1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однажды человек выронил горячий кусок мяса, который упал на острую </a:t>
            </a: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палочку</a:t>
            </a:r>
            <a:r>
              <a:rPr lang="ru-RU" sz="1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. Человек поднял кусок мяса за палочку и понял, что с палочки есть удобнее. С тех пор люди стали </a:t>
            </a: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пользоваться  </a:t>
            </a:r>
            <a:r>
              <a:rPr lang="ru-RU" sz="1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палочками.</a:t>
            </a:r>
            <a:endParaRPr lang="ru-RU" dirty="0"/>
          </a:p>
        </p:txBody>
      </p:sp>
      <p:pic>
        <p:nvPicPr>
          <p:cNvPr id="4" name="Picture 3" descr="C:\Documents and Settings\Admin\Рабочий стол\люди\news_5637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" y="1318913"/>
            <a:ext cx="7759010" cy="534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5000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28604"/>
            <a:ext cx="8928992" cy="98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Но палочкой суп не поешь. Первую ложку человек вытесал из камня. Она была неровная и тяжелая.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424936" cy="59658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C:\Users\Комп\Pictures\0_1252fe_a9493ef8_L.jpg"/>
          <p:cNvPicPr/>
          <p:nvPr/>
        </p:nvPicPr>
        <p:blipFill rotWithShape="1">
          <a:blip r:embed="rId3" cstate="print"/>
          <a:srcRect/>
          <a:stretch/>
        </p:blipFill>
        <p:spPr bwMode="auto">
          <a:xfrm>
            <a:off x="5004048" y="4445625"/>
            <a:ext cx="3168352" cy="1636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Комп\Pictures\0_1252fd_639de1bb_L.jpg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285720" y="1643050"/>
            <a:ext cx="4286279" cy="421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706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Постепенно люди поняли, что деревянные и глиняные ложки гораздо удобнее. Первые деревянные и глиняные ложки были  очень простые, без украшений.</a:t>
            </a:r>
            <a:endParaRPr lang="ru-RU" sz="2400" b="0" dirty="0">
              <a:solidFill>
                <a:srgbClr val="0070C0"/>
              </a:solidFill>
              <a:effectLst/>
              <a:latin typeface="Book Antiqua" pitchFamily="18" charset="0"/>
            </a:endParaRPr>
          </a:p>
        </p:txBody>
      </p:sp>
      <p:pic>
        <p:nvPicPr>
          <p:cNvPr id="1026" name="Picture 2" descr="L:\Ложки\фото ложек\mdl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48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Ложки\фото ложек\antique_clay_spoon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89390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Ложки\картинки ложки к презентации\1353468481868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1285860"/>
            <a:ext cx="1609719" cy="2152873"/>
          </a:xfrm>
          <a:prstGeom prst="rect">
            <a:avLst/>
          </a:prstGeom>
          <a:noFill/>
        </p:spPr>
      </p:pic>
      <p:pic>
        <p:nvPicPr>
          <p:cNvPr id="1027" name="Picture 3" descr="D:\Пользователь.Елена\Рабочий стол\fb6f3a44a541b175690152a0337ee3f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14884"/>
            <a:ext cx="2924165" cy="183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7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Простые русские люди ели щи и кашу деревянными ложками. Их вырезали из липы, березы, дуба. Ложка получалась легкая, красивая и не нагревалась от горячей пищи.</a:t>
            </a:r>
            <a:endParaRPr lang="ru-RU" sz="2000" b="0" dirty="0">
              <a:solidFill>
                <a:srgbClr val="0070C0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Объект 3" descr="C:\Users\Комп\Pictures\fotografii-selskix-remeslennikov-1900-x-godov-2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7525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Pictures\1051967904.jpg"/>
          <p:cNvPicPr/>
          <p:nvPr/>
        </p:nvPicPr>
        <p:blipFill rotWithShape="1">
          <a:blip r:embed="rId4" cstate="screen"/>
          <a:srcRect/>
          <a:stretch/>
        </p:blipFill>
        <p:spPr bwMode="auto">
          <a:xfrm>
            <a:off x="5286380" y="3857628"/>
            <a:ext cx="3674212" cy="2745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3" name="Picture 3" descr="D:\Пользователь.Елена\Рабочий стол\8942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1000092"/>
            <a:ext cx="3571900" cy="267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62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786190"/>
            <a:ext cx="3993157" cy="15716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6072230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Book Antiqua" pitchFamily="18" charset="0"/>
              </a:rPr>
              <a:t>Как делали деревянные ложки: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</a:rPr>
              <a:t>а) раскалывали полено на чурбаки,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</a:rPr>
              <a:t>б) разбивали чурбаки на мелкие чурочки – баклуши,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</a:rPr>
              <a:t>в) снимали все ненужное (сучки, неровности, горбыльки),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Book Antiqua" pitchFamily="18" charset="0"/>
              </a:rPr>
              <a:t>г) придавали ложке окончательную форму, украшали резьбой или узорами.</a:t>
            </a:r>
            <a:endParaRPr lang="ru-RU" sz="18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833659"/>
            <a:ext cx="6036511" cy="4024341"/>
          </a:xfrm>
          <a:prstGeom prst="rect">
            <a:avLst/>
          </a:prstGeom>
        </p:spPr>
      </p:pic>
      <p:pic>
        <p:nvPicPr>
          <p:cNvPr id="4098" name="Picture 2" descr="D:\Пользователь.Елена\Рабочий стол\Logka5.jpg"/>
          <p:cNvPicPr>
            <a:picLocks noChangeAspect="1" noChangeArrowheads="1"/>
          </p:cNvPicPr>
          <p:nvPr/>
        </p:nvPicPr>
        <p:blipFill>
          <a:blip r:embed="rId4" cstate="print"/>
          <a:srcRect t="3189" b="17080"/>
          <a:stretch>
            <a:fillRect/>
          </a:stretch>
        </p:blipFill>
        <p:spPr bwMode="auto">
          <a:xfrm>
            <a:off x="6215074" y="285728"/>
            <a:ext cx="2743200" cy="1785950"/>
          </a:xfrm>
          <a:prstGeom prst="rect">
            <a:avLst/>
          </a:prstGeom>
          <a:noFill/>
        </p:spPr>
      </p:pic>
      <p:pic>
        <p:nvPicPr>
          <p:cNvPr id="7" name="Picture 3" descr="D:\Пользователь.Елена\Рабочий стол\432885_1_big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00438"/>
            <a:ext cx="2786082" cy="206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786058"/>
            <a:ext cx="2564397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57752" y="714356"/>
            <a:ext cx="4071966" cy="50006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Так выглядела старинная ложка.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" name="Picture 2" descr="D:\Пользователь.Елена\Рабочий стол\semenovskie-mastera-lozhkari-za-rabotoj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14290"/>
            <a:ext cx="3909302" cy="5150606"/>
          </a:xfrm>
          <a:prstGeom prst="rect">
            <a:avLst/>
          </a:prstGeom>
          <a:noFill/>
        </p:spPr>
      </p:pic>
      <p:pic>
        <p:nvPicPr>
          <p:cNvPr id="5" name="Picture 5" descr="188_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4507003" y="3078252"/>
            <a:ext cx="505921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5500702"/>
            <a:ext cx="535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А это мастера, которые делали деревянные ложки.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85992"/>
            <a:ext cx="5279041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357166"/>
            <a:ext cx="64008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Вначале ложки украшали резьбой.</a:t>
            </a:r>
            <a:endParaRPr lang="ru-RU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" name="Picture 2" descr="C:\Documents and Settings\Admin\Рабочий стол\Новая папка (3)\wooden_spoons_2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857356" y="1142984"/>
            <a:ext cx="5572164" cy="477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Admin\Рабочий стол\люди\7d500f43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113188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Documents and Settings\Admin\Рабочий стол\люди\5657c59d55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857364"/>
            <a:ext cx="11588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409</Words>
  <Application>Microsoft Office PowerPoint</Application>
  <PresentationFormat>Экран (4:3)</PresentationFormat>
  <Paragraphs>38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Путешествие в прошлое ложки</vt:lpstr>
      <vt:lpstr>Древние времена</vt:lpstr>
      <vt:lpstr>Слайд 3</vt:lpstr>
      <vt:lpstr> </vt:lpstr>
      <vt:lpstr>Постепенно люди поняли, что деревянные и глиняные ложки гораздо удобнее. Первые деревянные и глиняные ложки были  очень простые, без украшений.</vt:lpstr>
      <vt:lpstr>Простые русские люди ели щи и кашу деревянными ложками. Их вырезали из липы, березы, дуба. Ложка получалась легкая, красивая и не нагревалась от горячей пищи.</vt:lpstr>
      <vt:lpstr>Слайд 7</vt:lpstr>
      <vt:lpstr>Слайд 8</vt:lpstr>
      <vt:lpstr>Слайд 9</vt:lpstr>
      <vt:lpstr>Слайд 10</vt:lpstr>
      <vt:lpstr>Слайд 11</vt:lpstr>
      <vt:lpstr>Слайд 12</vt:lpstr>
      <vt:lpstr>Люди, жившие у южных морей (древние греки)  использовали ракушки, которыми удобно было «загребать» пищу. Позднее к ракушкам приделывали ручки. Но такие ложки были достаточно хрупкими.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ложки</dc:title>
  <dc:creator>Пользователь</dc:creator>
  <cp:lastModifiedBy>Admin</cp:lastModifiedBy>
  <cp:revision>40</cp:revision>
  <dcterms:created xsi:type="dcterms:W3CDTF">2016-04-06T09:58:55Z</dcterms:created>
  <dcterms:modified xsi:type="dcterms:W3CDTF">2018-11-03T12:57:09Z</dcterms:modified>
</cp:coreProperties>
</file>