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0" r:id="rId4"/>
    <p:sldId id="269" r:id="rId5"/>
    <p:sldId id="268" r:id="rId6"/>
    <p:sldId id="267" r:id="rId7"/>
    <p:sldId id="266" r:id="rId8"/>
    <p:sldId id="274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E262F8-1843-4255-82A3-7612C5F8D1C4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23622A-BD95-4C91-867D-43B7E8080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285860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финскому языку как иностранному в свете новых </a:t>
            </a:r>
            <a:r>
              <a:rPr lang="ru-RU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компетентностных</a:t>
            </a:r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реалий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42955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</a:p>
          <a:p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Колесников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А.А. ОБУЧЕНИЕ ИНОСТРАННЫМ ЯЗЫКАМ В СВЕТЕ НОВЫХ КОМПЕТЕНТНОСТНЫХ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РЕАЛИЙ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Колесников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А.А., Денисов М.К. ФОРМИРОВАНИЕ МЕДИАТИВНОЙ КОМПЕТЕНЦИИ ПРИ ОБУЧЕНИИ ИНОСТРАННЫМ ЯЗЫКАМ В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Радченко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О.А. «Медиация на уроке немецкого языка как второго» (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Сафонова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В.В.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Лингвокультурная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медиация как стратегическое общеевропейское направление в развитии современного языкового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Силантьева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О.М. «Как тренировать гибкие навыки у себя и своих учеников» (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)Гиперссылка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00108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</a:t>
            </a:r>
            <a:r>
              <a:rPr lang="fi-FI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КГО «СОШ №1 с углублённым изучением иностранного языка имени Я.В.Ругоева» 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214554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Составители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презентации: </a:t>
            </a:r>
          </a:p>
          <a:p>
            <a:pPr algn="ctr"/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Р.А.Соцкова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Е.В.Шорохова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85728"/>
            <a:ext cx="78581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Почему при оценке образовательного результата новые ФГОС используют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подход?</a:t>
            </a:r>
          </a:p>
          <a:p>
            <a:pPr algn="ctr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Современными тенденциями экономического развития называют "интеллектуализацию машин" и "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дематериализацию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 труда. Этот новый тип современной экономики предъявляет новые требования к выпускникам школ и вузов.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чаще работодателям нужна не квалификация, которая с их точки зрения слишком часто ассоциируется с умением осуществлять те или иные операции материального характера, а компетентность, которая рассматривается как своего рода коктейль навыков, свойственных каждому индивиду, в котором сочетаются квалификация в строгом смысле этого слова... социальное поведение, способность работать в группе, инициативность и любовь к риску.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Другими словами акцент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содержания (что преподают) переносится на результат (какими компетенциями владеет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ученик,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он будет знать и готов делать). При этом преподаватель 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обучающийся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становятся равными субъектами учебного процесса с разными задачами и ответственностью, но с единой образовательной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целью.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78674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чем заключается сущность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подхода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Центральным моментом организации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компетентностно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-ориентированного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обучения является принцип ответственности и инициативы самих учащихся, происходит смещение акцентов с односторонней авторитарной позиции преподавателя на активную, ответственную и самостоятельную позицию в учении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обучающихся.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системе общего образования выделяют четыре линии реализации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подхода в образовании, направленные на формирование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ключевых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компетенций;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обобщенных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предметных умений;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прикладных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предметных умений: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жизненных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навыков.</a:t>
            </a:r>
          </a:p>
          <a:p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9296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Первая линия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является линией становления ключевых компетенций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надпредметного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характера. К этой линии относятся, например, педагогические техники и технологии формирования умения понимания текстов, обработки информации разного рода, взаимодействия в группе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Вторая линия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подхода связана со становлением обобщенных умений предметного характера, умения абстрагировать условия задач в каждой предметной области. К ним относятся,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понимание иноязычной речи -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иностранного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языка. 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Третьим направлением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подхода является усиление прикладного, практического (можно назвать также прагматического или пользовательского) характера. Это направление возникло из простых вопросов о том, какими результатами образования выпускник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может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воспользоваться после окончания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школы. 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Четвертой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линией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подхода является обновление содержания образования для решения задачи овладения "жизненными навыками", под которыми понимается разнообразный набор простых умений, которыми современные люди пользуются и в жизни, и на работе. К ним относятся, например,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составлять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оформлять простые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документы на иностранном языке.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7"/>
            <a:ext cx="821537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чем разница между компетентностью и компетенцией?</a:t>
            </a:r>
          </a:p>
          <a:p>
            <a:pPr algn="ctr"/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Понятие «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происходит от латинского слова «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compete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которое переводится на русский язык, как «соответствую», «добиваюсь, «подхожу». </a:t>
            </a:r>
          </a:p>
          <a:p>
            <a:pPr fontAlgn="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современном мире компетентность понимается, как способность, развитую в результате образовательной практики и познавательной деятельности, которая основана на приобретённых знаниях учащегося, а также его жизненном и интеллектуальном опыте, наклонностях и ценностях. Компетентность включает в себя мотивационную, когнитивную, этическую,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операционно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технологическую, поведенческую и социальную составляющие. Она всегда личностно окрашена качествами определённого человека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Термин «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произошёл от латинского слова «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competentis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что значит « способный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».Однако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обучении иностранным языках под термином «компетенция» может пониматься узко - как совокупность знаний, умений и навыков, которые формируются в процессе обучения иностранному языку, и широко - как практико-ориентированное владение речевыми умениями, языковыми знаниями и навыками. В целом компетенция трактуется как компонент иноязычных навыков и знаний, которые обеспечивают комплексное развитие определённых умений.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/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52"/>
            <a:ext cx="8001056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лючевые компетенции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Основываясь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главных целях образования, структурном представлении социального опыта и опыта личности, а также основных видах деятельности ученика, позволяющих ему овладевать социальным опытом, получать навыки жизни и практической деятельности в современном обществе,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выделяют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следующие группы ключевых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компетенций: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Ценностно-смысловые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Общекультурные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Учебно-познавательные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Информационные компетенции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Социально-трудовые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личностного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самосовершенствования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компетентность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взаимодополняемыми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взаимообусловленными понятиями: компетентный человек, не обладающий компетенцией, не может в полной мере и в социально значимых аспектах ее реализовать.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9296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Компетентностью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нельзя "владеть" - это не сумма чего-то, что можно освоить как, например, сумму знаний, умений и навыков. Но компетентность может формироваться (в процессе освоения того или иного вида деятельности) и может проявляться - в том, насколько успешной будет у человека эта освоенная им деятельность.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Возникает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вопрос - как помочь ребенку стать потенциально компетентным в любом виде деятельности, с которым его может столкнуть жизнь. Вот тут-то и может идти речь о так называемых ключевых компетенциях как об особых способностях, которые и позволяют человеку максимально эффективно становиться компетентным в тех или иных областях деятельности.</a:t>
            </a:r>
          </a:p>
          <a:p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Иными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словами, ключевые компетенции - это то, что дает ключ к становлению компетентности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00042"/>
            <a:ext cx="80724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 из эффективных подходов обучения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финскому языку как иностранному в свете новых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компетентностных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реалий – это медиативный подход.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Медиативный подход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это инструмент нормального человеческого взаимодействия, контролируемое, осознанное, позитивное общение.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школьном курсе иностранного языка медиативную деятельность возможно использовать в рамках межличностной коммуникации и коммуникации в малых группах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навыков и умений медиации осуществляется на основе самых разнообразных форм работы при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задействовании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всех компонентов иноязычной коммуникативной компетенции и способствует формированию ключевых компетенций.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рамках старшей школы развитие медиативной компетенции сопряжено с формированием начальных, элементарных умений будущей профессиональной деятельности учащихся, связанной с выполнением функций коммуникативного посредника (переводчика, журналиста, специалиста в области связей с общественностью и др.), а значит в особой степени способствует развитию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компетенции.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14422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Общеобразовательная школа не в силах сформировать достаточный уровень компетентности учеников, используемый для эффективного решения проблем во всех конкретных ситуациях и во всех сферах деятельности, более того в условиях быстро развивающегося общества, где появляются и новые ситуации и новые сферы деятельности. Следственно, целью современной школы является формирование компетентностей, в базу которых входит формирование определенного набора компетенций.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</TotalTime>
  <Words>1097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32</cp:revision>
  <dcterms:created xsi:type="dcterms:W3CDTF">2021-04-10T15:22:35Z</dcterms:created>
  <dcterms:modified xsi:type="dcterms:W3CDTF">2021-04-11T12:37:59Z</dcterms:modified>
</cp:coreProperties>
</file>