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70" r:id="rId6"/>
    <p:sldId id="256" r:id="rId7"/>
    <p:sldId id="258" r:id="rId8"/>
    <p:sldId id="265" r:id="rId9"/>
    <p:sldId id="269" r:id="rId10"/>
    <p:sldId id="260" r:id="rId11"/>
    <p:sldId id="271" r:id="rId12"/>
    <p:sldId id="261" r:id="rId13"/>
    <p:sldId id="25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20C0-11D2-480A-9DB5-58A65B8EDB6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273E-FE15-48FB-B6BC-1D5C87480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tube.ru/channel/19817007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v-slava10.ru/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onuments.karelia10@yandex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User\Desktop\Наследие Петра Великого\P115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«Наследие Петра Великого»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Информационные продукты, созданные в рамках проекта</a:t>
            </a:r>
            <a:endParaRPr lang="ru-RU" sz="2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7707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Видеофильм  об объектах культурного наследия Карелии, связанными с деятельностью Петра </a:t>
            </a:r>
            <a:r>
              <a:rPr lang="en-US" dirty="0" smtClean="0"/>
              <a:t>I</a:t>
            </a:r>
            <a:r>
              <a:rPr lang="ru-RU" dirty="0" smtClean="0"/>
              <a:t> размещен на официальном канале </a:t>
            </a:r>
            <a:r>
              <a:rPr lang="en-US" dirty="0" smtClean="0"/>
              <a:t>RUTUBE </a:t>
            </a:r>
            <a:r>
              <a:rPr lang="ru-RU" dirty="0" smtClean="0"/>
              <a:t>«Объекты культурного наследия Республики Карелии» </a:t>
            </a:r>
            <a:r>
              <a:rPr lang="en-US" dirty="0" smtClean="0">
                <a:hlinkClick r:id="rId2"/>
              </a:rPr>
              <a:t>https://rutube.ru/channel/19817007/</a:t>
            </a:r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pic>
        <p:nvPicPr>
          <p:cNvPr id="2051" name="Picture 3" descr="\\goscentr\Share\Дубова\Заявки\3D панора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035807" cy="31382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48478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</a:t>
            </a:r>
            <a:r>
              <a:rPr lang="ru-RU" dirty="0" smtClean="0"/>
              <a:t>-панорамы объектов культурного наследия и информация о них на размещены  сайте «Воинская слава Карелии»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D:\Users\User\Desktop\Филь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908720"/>
            <a:ext cx="5051336" cy="26642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64088" y="2636912"/>
            <a:ext cx="329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https://v-slava10.ru/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Разработана анкета для оценки усвоения информации  </a:t>
            </a:r>
            <a:endParaRPr lang="ru-RU" sz="2000" b="1" dirty="0"/>
          </a:p>
        </p:txBody>
      </p:sp>
      <p:pic>
        <p:nvPicPr>
          <p:cNvPr id="1027" name="Picture 3" descr="\\goscentr\Share\Дубова\ПРОЕКТЫ\Петр 1\БУКЛЕТ лицева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85010" cy="3031109"/>
          </a:xfrm>
          <a:prstGeom prst="rect">
            <a:avLst/>
          </a:prstGeom>
          <a:noFill/>
        </p:spPr>
      </p:pic>
      <p:pic>
        <p:nvPicPr>
          <p:cNvPr id="1028" name="Picture 4" descr="\\goscentr\Share\Дубова\ПРОЕКТЫ\Петр 1\БУКЛЕТ внутрен.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499992" cy="318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:\Users\User\Desktop\Наследие Петра Великого\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32251"/>
            <a:ext cx="7056784" cy="4708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анкетирования целевой группы для получения данных об образовательном эффекте информационных ресурсов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Users\User\Desktop\Наследие Петра Великого\IMG_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80861"/>
            <a:ext cx="2952328" cy="3936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90872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Тематическая интерактивная программа на объектах культурного наследия для школьников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Просвещение школьников в рамках проекта «Наследие Петра Великого»</a:t>
            </a:r>
            <a:endParaRPr lang="ru-RU" sz="2000" b="1" dirty="0"/>
          </a:p>
        </p:txBody>
      </p:sp>
      <p:pic>
        <p:nvPicPr>
          <p:cNvPr id="3076" name="Picture 4" descr="https://borshmedia.ru/wp-content/uploads/2020/10/%D0%BA%D0%BE%D0%B4-%D0%B8-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25144"/>
            <a:ext cx="2664296" cy="19982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508518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школьников в установке и апробации </a:t>
            </a:r>
            <a:r>
              <a:rPr lang="en-US" dirty="0" smtClean="0"/>
              <a:t>QR-</a:t>
            </a:r>
            <a:r>
              <a:rPr lang="ru-RU" dirty="0" smtClean="0"/>
              <a:t>кодов на объектах культурного наследия</a:t>
            </a:r>
            <a:endParaRPr lang="ru-RU" dirty="0"/>
          </a:p>
        </p:txBody>
      </p:sp>
      <p:pic>
        <p:nvPicPr>
          <p:cNvPr id="3077" name="Picture 5" descr="\\goscentr\Share\Дубова\Заявки\Суббот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18810"/>
            <a:ext cx="3672408" cy="275430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76470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школьников в благоустройстве территорий объектов культурного наследия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80" cy="2664296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37321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Дубова Марина Валентиновна, руководитель проекта</a:t>
            </a:r>
          </a:p>
          <a:p>
            <a:r>
              <a:rPr lang="ru-RU" sz="2000" dirty="0" smtClean="0"/>
              <a:t>Тел. (8142) 59-51-31</a:t>
            </a:r>
          </a:p>
          <a:p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2"/>
              </a:rPr>
              <a:t>monuments.karelia10@yandex.ru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200800" cy="936103"/>
          </a:xfrm>
        </p:spPr>
        <p:txBody>
          <a:bodyPr/>
          <a:lstStyle/>
          <a:p>
            <a:r>
              <a:rPr lang="ru-RU" dirty="0" smtClean="0"/>
              <a:t>«Наследие Петра Великого»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416824" cy="43700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При финансовой поддержке Фонда президентских грантов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Заявитель – АНО «Достояние Карелии»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Срок реализации – июль 2021 г. – май 2022 г.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Users\User\Desktop\Наследие Петра Великого\fond_prezidentskikh_gra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85184"/>
            <a:ext cx="2160240" cy="144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Цель проекта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4000"/>
              </a:lnSpc>
              <a:buNone/>
            </a:pPr>
            <a:r>
              <a:rPr lang="ru-RU" dirty="0" smtClean="0"/>
              <a:t>	</a:t>
            </a:r>
            <a:r>
              <a:rPr lang="ru-RU" sz="4000" dirty="0" smtClean="0"/>
              <a:t>Расширение знаний </a:t>
            </a:r>
            <a:r>
              <a:rPr lang="ru-RU" sz="4000" dirty="0" smtClean="0"/>
              <a:t>учащихся</a:t>
            </a:r>
            <a:endParaRPr lang="ru-RU" sz="4000" dirty="0" smtClean="0"/>
          </a:p>
          <a:p>
            <a:pPr>
              <a:lnSpc>
                <a:spcPct val="124000"/>
              </a:lnSpc>
              <a:buNone/>
            </a:pPr>
            <a:r>
              <a:rPr lang="ru-RU" sz="4000" dirty="0" smtClean="0"/>
              <a:t>	7-9 классов общеобразовательных </a:t>
            </a:r>
            <a:r>
              <a:rPr lang="ru-RU" sz="4000" dirty="0" err="1" smtClean="0"/>
              <a:t>пилотных</a:t>
            </a:r>
            <a:r>
              <a:rPr lang="ru-RU" sz="4000" dirty="0" smtClean="0"/>
              <a:t> </a:t>
            </a:r>
            <a:r>
              <a:rPr lang="ru-RU" sz="4000" dirty="0" smtClean="0"/>
              <a:t>школ о развитии Карелии в период царствования Петра </a:t>
            </a:r>
            <a:r>
              <a:rPr lang="en-US" sz="4000" dirty="0" smtClean="0"/>
              <a:t>I</a:t>
            </a:r>
            <a:r>
              <a:rPr lang="ru-RU" sz="4000" dirty="0" smtClean="0"/>
              <a:t> посредством знакомства с объектами культурного наследия и участия в деятельности по их сохранению и популяризации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3"/>
            <a:ext cx="6552728" cy="1080119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632848" cy="518457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Создание новых информационных продуктов об объектах культурного наследия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периода царствования Петра </a:t>
            </a:r>
            <a:r>
              <a:rPr lang="en-US" sz="2800" dirty="0" smtClean="0">
                <a:solidFill>
                  <a:schemeClr val="tx1"/>
                </a:solidFill>
              </a:rPr>
              <a:t>I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Интеграция новых информационных продуктов в образовательный процесс в </a:t>
            </a:r>
            <a:r>
              <a:rPr lang="ru-RU" sz="28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2800" dirty="0" smtClean="0">
                <a:solidFill>
                  <a:schemeClr val="tx1"/>
                </a:solidFill>
              </a:rPr>
              <a:t> школах региона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Вовлечение школьников </a:t>
            </a:r>
            <a:r>
              <a:rPr lang="ru-RU" sz="28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2800" dirty="0" smtClean="0">
                <a:solidFill>
                  <a:schemeClr val="tx1"/>
                </a:solidFill>
              </a:rPr>
              <a:t> школ в процесс сохранения и популяризации объектов культурного наследия петровского периода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15200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Партнеры проекта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47853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ГКУ РК «Республиканский центр по государственной охране объектов культурного наследия» 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Управление по охране объектов культурного наследия Республики Карелия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Петрозаводский государственный университет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Карельский институт развития образования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КРОО ревнителей военной истории «РЕДАНЪ»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064896" cy="64807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Объекты культурного наследия Карелии, связанные с деятельностью Петра </a:t>
            </a:r>
            <a:r>
              <a:rPr lang="en-US" sz="1800" b="1" dirty="0" smtClean="0"/>
              <a:t>I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4" name="Рисунок 3" descr="D:\Users\User\Desktop\Arhiv\Disk_D\фото\Петрозаводск\P1150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592288" cy="33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Петру </a:t>
            </a:r>
            <a:r>
              <a:rPr lang="en-US" dirty="0" smtClean="0"/>
              <a:t>I</a:t>
            </a:r>
            <a:r>
              <a:rPr lang="ru-RU" dirty="0" smtClean="0"/>
              <a:t>, г.Петрозаводск</a:t>
            </a:r>
            <a:endParaRPr lang="ru-RU" dirty="0"/>
          </a:p>
        </p:txBody>
      </p:sp>
      <p:pic>
        <p:nvPicPr>
          <p:cNvPr id="12290" name="Picture 2" descr="Drevnosti-Petr.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3914800" cy="2936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40050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Место, где находилась Петровская слобода, г.Петрозаводск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5172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Место, где находился Петровский завод, г.Петрозаводск</a:t>
            </a:r>
            <a:endParaRPr lang="ru-RU" dirty="0"/>
          </a:p>
        </p:txBody>
      </p:sp>
      <p:pic>
        <p:nvPicPr>
          <p:cNvPr id="12" name="Рисунок 11" descr="\\goscentr\Photo\А   ФОТОАРХИВ  объектов по районам\а ПЕТРОЗАВОДСК\Памятники истории\Памят место, где  1703 г.был построен Петровский завод\IMG_52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97152"/>
            <a:ext cx="2880320" cy="16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goscentr\Share\Дубова\ЦЕРКОВЬ Марцвод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168351" cy="22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goscentr\Photo\_Фото с поездок\Медвежьегорский р-н\_Повенец\Р_Ист_ДМ_Петровские домны\20201001\DSC_0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312368" cy="19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goscentr\Photo\А   ФОТОАРХИВ  объектов по районам\Кондопожский район\памятники истории\с. Кончезеро, Чугуноплавильный  завод\Корпус доменный 1793 г\2018\DSC078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77072"/>
            <a:ext cx="3388413" cy="25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Объекты культурного наследия Карелии, связанные с деятельностью Петра </a:t>
            </a:r>
            <a:r>
              <a:rPr lang="en-US" b="1" dirty="0" smtClean="0"/>
              <a:t>I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42900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Церковь , построенная в 1721 г. по проекту  Петра </a:t>
            </a:r>
            <a:r>
              <a:rPr lang="en-US" dirty="0" smtClean="0"/>
              <a:t>I</a:t>
            </a:r>
            <a:r>
              <a:rPr lang="ru-RU" dirty="0" smtClean="0"/>
              <a:t>, </a:t>
            </a:r>
            <a:r>
              <a:rPr lang="ru-RU" dirty="0" err="1" smtClean="0"/>
              <a:t>п.Марциальные</a:t>
            </a:r>
            <a:r>
              <a:rPr lang="ru-RU" dirty="0" smtClean="0"/>
              <a:t> воды, </a:t>
            </a:r>
            <a:r>
              <a:rPr lang="ru-RU" dirty="0" err="1" smtClean="0"/>
              <a:t>Кондопожский</a:t>
            </a: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31409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 расположения Петровских домен, </a:t>
            </a:r>
            <a:r>
              <a:rPr lang="en-US" dirty="0" smtClean="0"/>
              <a:t>XVIII </a:t>
            </a:r>
            <a:r>
              <a:rPr lang="ru-RU" dirty="0" smtClean="0"/>
              <a:t>в., п.Повенец, Медвежьегорский район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537321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Кончезерский</a:t>
            </a:r>
            <a:r>
              <a:rPr lang="ru-RU" dirty="0" smtClean="0"/>
              <a:t> чугуноплавильный завод, </a:t>
            </a:r>
            <a:r>
              <a:rPr lang="ru-RU" dirty="0" err="1" smtClean="0"/>
              <a:t>с.Кончезеро</a:t>
            </a:r>
            <a:r>
              <a:rPr lang="ru-RU" dirty="0" smtClean="0"/>
              <a:t>, </a:t>
            </a:r>
            <a:r>
              <a:rPr lang="ru-RU" dirty="0" err="1" smtClean="0"/>
              <a:t>Кондопожский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7920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Съемки просветительского видеофильма «Петровские места в Карелии»</a:t>
            </a:r>
            <a:endParaRPr lang="ru-RU" sz="2000" b="1" dirty="0"/>
          </a:p>
        </p:txBody>
      </p:sp>
      <p:pic>
        <p:nvPicPr>
          <p:cNvPr id="1026" name="Picture 2" descr="D:\Users\User\Desktop\Наследие Петра Великого\PHOTO-2021-09-17-13-0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792421" cy="2844316"/>
          </a:xfrm>
          <a:prstGeom prst="rect">
            <a:avLst/>
          </a:prstGeom>
          <a:noFill/>
        </p:spPr>
      </p:pic>
      <p:pic>
        <p:nvPicPr>
          <p:cNvPr id="1027" name="Picture 3" descr="D:\Users\User\Desktop\Наследие Петра Великого\PHOTO-2021-09-24-06-56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539716" cy="4719621"/>
          </a:xfrm>
          <a:prstGeom prst="rect">
            <a:avLst/>
          </a:prstGeom>
          <a:noFill/>
        </p:spPr>
      </p:pic>
      <p:pic>
        <p:nvPicPr>
          <p:cNvPr id="1028" name="Picture 4" descr="D:\Users\User\Desktop\Наследие Петра Великого\PHOTO-2021-12-02-22-18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70609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Съемки объектов культурного наследия для создания </a:t>
            </a:r>
            <a:r>
              <a:rPr lang="en-US" sz="2000" b="1" dirty="0" smtClean="0"/>
              <a:t>3D</a:t>
            </a:r>
            <a:r>
              <a:rPr lang="ru-RU" sz="2000" b="1" dirty="0" smtClean="0"/>
              <a:t>-панорам</a:t>
            </a:r>
            <a:endParaRPr lang="ru-RU" sz="2000" dirty="0"/>
          </a:p>
        </p:txBody>
      </p:sp>
      <p:pic>
        <p:nvPicPr>
          <p:cNvPr id="2050" name="Picture 2" descr="D:\Users\User\Desktop\IMG_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276981" cy="3207736"/>
          </a:xfrm>
          <a:prstGeom prst="rect">
            <a:avLst/>
          </a:prstGeom>
          <a:noFill/>
        </p:spPr>
      </p:pic>
      <p:pic>
        <p:nvPicPr>
          <p:cNvPr id="2051" name="Picture 3" descr="D:\Users\User\Desktop\IMG_5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04973" cy="3153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70080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Выполнена съемка 7 объектов культурного наследия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86916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Созданы </a:t>
            </a:r>
            <a:r>
              <a:rPr lang="en-US" dirty="0" smtClean="0"/>
              <a:t>3D</a:t>
            </a:r>
            <a:r>
              <a:rPr lang="ru-RU" dirty="0" smtClean="0"/>
              <a:t>-панорамы, подготовлена информация о каждом объекте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356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«Наследие Петра Великого»</vt:lpstr>
      <vt:lpstr>«Наследие Петра Великого»</vt:lpstr>
      <vt:lpstr>Цель проекта</vt:lpstr>
      <vt:lpstr>Задачи проекта</vt:lpstr>
      <vt:lpstr>Партнеры проекта</vt:lpstr>
      <vt:lpstr>Объекты культурного наследия Карелии, связанные с деятельностью Петра I </vt:lpstr>
      <vt:lpstr>Слайд 7</vt:lpstr>
      <vt:lpstr>Съемки просветительского видеофильма «Петровские места в Карелии»</vt:lpstr>
      <vt:lpstr>Съемки объектов культурного наследия для создания 3D-панорам</vt:lpstr>
      <vt:lpstr>Информационные продукты, созданные в рамках проекта</vt:lpstr>
      <vt:lpstr>Разработана анкета для оценки усвоения информации  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культурного наследия Карелии, связанные с деятельностью Петра I</dc:title>
  <dc:creator>user</dc:creator>
  <cp:lastModifiedBy>user</cp:lastModifiedBy>
  <cp:revision>84</cp:revision>
  <dcterms:created xsi:type="dcterms:W3CDTF">2021-03-04T08:35:07Z</dcterms:created>
  <dcterms:modified xsi:type="dcterms:W3CDTF">2022-04-27T12:49:12Z</dcterms:modified>
</cp:coreProperties>
</file>