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02" r:id="rId2"/>
  </p:sldMasterIdLst>
  <p:notesMasterIdLst>
    <p:notesMasterId r:id="rId21"/>
  </p:notesMasterIdLst>
  <p:sldIdLst>
    <p:sldId id="313" r:id="rId3"/>
    <p:sldId id="344" r:id="rId4"/>
    <p:sldId id="343" r:id="rId5"/>
    <p:sldId id="282" r:id="rId6"/>
    <p:sldId id="261" r:id="rId7"/>
    <p:sldId id="305" r:id="rId8"/>
    <p:sldId id="346" r:id="rId9"/>
    <p:sldId id="347" r:id="rId10"/>
    <p:sldId id="348" r:id="rId11"/>
    <p:sldId id="353" r:id="rId12"/>
    <p:sldId id="354" r:id="rId13"/>
    <p:sldId id="352" r:id="rId14"/>
    <p:sldId id="287" r:id="rId15"/>
    <p:sldId id="288" r:id="rId16"/>
    <p:sldId id="359" r:id="rId17"/>
    <p:sldId id="355" r:id="rId18"/>
    <p:sldId id="356" r:id="rId19"/>
    <p:sldId id="357" r:id="rId20"/>
  </p:sldIdLst>
  <p:sldSz cx="9144000" cy="6858000" type="screen4x3"/>
  <p:notesSz cx="6858000" cy="9144000"/>
  <p:embeddedFontLst>
    <p:embeddedFont>
      <p:font typeface="Monotype Corsiva" panose="03010101010201010101" pitchFamily="66" charset="0"/>
      <p: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0308D3"/>
    <a:srgbClr val="059CD1"/>
    <a:srgbClr val="0033CC"/>
    <a:srgbClr val="FF9900"/>
    <a:srgbClr val="FF0000"/>
    <a:srgbClr val="0000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22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DCA65CA-0B3E-4696-95FA-B04CCCE2A5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4826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175285-0976-477C-8EE3-481FBED48AE5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9264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9784958-D0F5-48B8-8C81-7465C07E295C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568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F71E2-6A83-4002-B069-BB8AA3EF49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7006822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70649-BFC8-44E4-973B-1CA647D2D3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7626818"/>
      </p:ext>
    </p:extLst>
  </p:cSld>
  <p:clrMapOvr>
    <a:masterClrMapping/>
  </p:clrMapOvr>
  <p:transition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D5A74-33BC-4C56-AAFF-558498898B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8715537"/>
      </p:ext>
    </p:extLst>
  </p:cSld>
  <p:clrMapOvr>
    <a:masterClrMapping/>
  </p:clrMapOvr>
  <p:transition advClick="0" advTm="10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1F35-9486-4135-B2C1-FFFC1C6F50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96380"/>
      </p:ext>
    </p:extLst>
  </p:cSld>
  <p:clrMapOvr>
    <a:masterClrMapping/>
  </p:clrMapOvr>
  <p:transition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3ACFF-0C8B-4C7E-BC24-29DB291461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7423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C0617-CB94-430E-B9AF-01B1B7306C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0329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CD97E-D0D7-4662-A3E6-6C403CC28A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5602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5114A-F913-48B1-B2E6-FFC177138A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8834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78419-70EC-45A5-81B3-3792BBD89D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337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0907C-3262-41CC-8851-E540747EA1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0308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13A42-AE8A-4561-936F-57574B000F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151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B091B-AC79-41C3-92AF-EEFDEEB788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9609991"/>
      </p:ext>
    </p:extLst>
  </p:cSld>
  <p:clrMapOvr>
    <a:masterClrMapping/>
  </p:clrMapOvr>
  <p:transition advClick="0" advTm="10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00C11-D7BF-4BD0-91A7-8668751430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719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38A0E-AE0B-499E-9E0C-24C092F23D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89507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163C5-B229-42F4-B855-88AB8C8AD0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5426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C1D0E-6CAC-4A9F-965E-22DF8335CB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37099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6135D-35D2-46C5-8A34-271939A266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1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30AF1-8821-446B-A2D3-FA0C6CD3D4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9438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D392-7F6B-4AC0-B087-ADDE47765F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9055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A71E1-B481-4E30-8102-F9D24BD2DF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91646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4A10E-6301-4D94-B260-84E1755407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187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CED04-6729-4EE5-9C0A-1274994523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432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F34A9-4994-4D77-AED1-BAAB8349BD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0931814"/>
      </p:ext>
    </p:extLst>
  </p:cSld>
  <p:clrMapOvr>
    <a:masterClrMapping/>
  </p:clrMapOvr>
  <p:transition advClick="0" advTm="10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B69D7-E5B3-44D3-ABF2-EB30772EA1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571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859CE-ADFF-479F-8238-BFA5ACF399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0749277"/>
      </p:ext>
    </p:extLst>
  </p:cSld>
  <p:clrMapOvr>
    <a:masterClrMapping/>
  </p:clrMapOvr>
  <p:transition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AD83-3F7C-4BC1-8F3A-AFD00CED9FA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9523752"/>
      </p:ext>
    </p:extLst>
  </p:cSld>
  <p:clrMapOvr>
    <a:masterClrMapping/>
  </p:clrMapOvr>
  <p:transition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42233-0A5B-43A0-A35F-B4D8C09373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9337160"/>
      </p:ext>
    </p:extLst>
  </p:cSld>
  <p:clrMapOvr>
    <a:masterClrMapping/>
  </p:clrMapOvr>
  <p:transition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FA733-19E5-4223-A309-43924DDBF3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3341285"/>
      </p:ext>
    </p:extLst>
  </p:cSld>
  <p:clrMapOvr>
    <a:masterClrMapping/>
  </p:clrMapOvr>
  <p:transition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71CC-0150-4067-8BF7-C5F4F60A4E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7940303"/>
      </p:ext>
    </p:extLst>
  </p:cSld>
  <p:clrMapOvr>
    <a:masterClrMapping/>
  </p:clrMapOvr>
  <p:transition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849F0-416F-4B49-B25E-27E0B4D226A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2379465"/>
      </p:ext>
    </p:extLst>
  </p:cSld>
  <p:clrMapOvr>
    <a:masterClrMapping/>
  </p:clrMapOvr>
  <p:transition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9869DB9-58BD-4D8B-9E83-8C2F1F4149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 advClick="0" advTm="10000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6"/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D0D152C7-3105-4CE7-A661-5E8911FC41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53" r:id="rId11"/>
    <p:sldLayoutId id="2147483747" r:id="rId12"/>
    <p:sldLayoutId id="2147483754" r:id="rId13"/>
    <p:sldLayoutId id="2147483748" r:id="rId14"/>
    <p:sldLayoutId id="2147483749" r:id="rId15"/>
    <p:sldLayoutId id="2147483750" r:id="rId16"/>
    <p:sldLayoutId id="2147483755" r:id="rId17"/>
    <p:sldLayoutId id="2147483756" r:id="rId18"/>
  </p:sldLayoutIdLst>
  <p:hf sldNum="0"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30300" y="2405063"/>
            <a:ext cx="5827713" cy="1646237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 Республики Карелия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30300" y="4781550"/>
            <a:ext cx="6970713" cy="1168400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Федотова Наталья Юрьевна ,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КГО «СОШ №1 им. </a:t>
            </a:r>
            <a:r>
              <a:rPr lang="ru-RU" alt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Я.В.Ругоева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1024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9202" r="21651" b="34599"/>
          <a:stretch>
            <a:fillRect/>
          </a:stretch>
        </p:blipFill>
        <p:spPr bwMode="auto">
          <a:xfrm>
            <a:off x="2051050" y="333375"/>
            <a:ext cx="4249738" cy="2374900"/>
          </a:xfrm>
          <a:prstGeom prst="rect">
            <a:avLst/>
          </a:prstGeom>
          <a:noFill/>
          <a:ln w="28575">
            <a:solidFill>
              <a:srgbClr val="3366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pic>
        <p:nvPicPr>
          <p:cNvPr id="2150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" t="22572" r="-4852" b="11"/>
          <a:stretch>
            <a:fillRect/>
          </a:stretch>
        </p:blipFill>
        <p:spPr bwMode="auto">
          <a:xfrm>
            <a:off x="250825" y="1844675"/>
            <a:ext cx="7240588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76250"/>
            <a:ext cx="569118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Географические центры  и координаты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33375"/>
            <a:ext cx="5257800" cy="5746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Географические координаты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1" name="Объект 3"/>
          <p:cNvSpPr>
            <a:spLocks noGrp="1"/>
          </p:cNvSpPr>
          <p:nvPr>
            <p:ph sz="half" idx="2"/>
          </p:nvPr>
        </p:nvSpPr>
        <p:spPr>
          <a:xfrm>
            <a:off x="4211638" y="1085850"/>
            <a:ext cx="3816350" cy="5267325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endParaRPr lang="ru-RU" altLang="ru-RU" b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3" panose="05040102010807070707" pitchFamily="18" charset="2"/>
              <a:buNone/>
            </a:pPr>
            <a:r>
              <a:rPr lang="ru-RU" alt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на физической карте Карелии крайние ее точки? Каковы их координаты</a:t>
            </a:r>
            <a:r>
              <a:rPr lang="ru-RU" alt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buFont typeface="Wingdings 3" panose="05040102010807070707" pitchFamily="18" charset="2"/>
              <a:buNone/>
            </a:pPr>
            <a:endParaRPr lang="ru-RU" alt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3" panose="05040102010807070707" pitchFamily="18" charset="2"/>
              <a:buNone/>
            </a:pPr>
            <a:r>
              <a:rPr lang="ru-RU" altLang="ru-RU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протяженность Карелии с севера на юг и с запада на восток в градусах и километрах?</a:t>
            </a:r>
          </a:p>
          <a:p>
            <a:pPr>
              <a:buFont typeface="Wingdings 3" panose="05040102010807070707" pitchFamily="18" charset="2"/>
              <a:buNone/>
            </a:pPr>
            <a:r>
              <a:rPr lang="ru-RU" altLang="ru-RU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(Напоминаем, что длина дуги в 1º по меридиану ― 111,3 км, по 61º параллели ― 54,1 км)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sp>
        <p:nvSpPr>
          <p:cNvPr id="22533" name="Rectangle 2"/>
          <p:cNvSpPr>
            <a:spLocks noChangeArrowheads="1"/>
          </p:cNvSpPr>
          <p:nvPr/>
        </p:nvSpPr>
        <p:spPr bwMode="auto">
          <a:xfrm>
            <a:off x="3938588" y="2193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225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058863"/>
            <a:ext cx="3970338" cy="529431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 flipH="1">
            <a:off x="663575" y="5472113"/>
            <a:ext cx="46038" cy="4445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336550" y="5576888"/>
            <a:ext cx="288925" cy="287337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3643313" y="5010150"/>
            <a:ext cx="287337" cy="287338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609600" y="5291138"/>
            <a:ext cx="3254375" cy="40640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5-конечная звезда 16"/>
          <p:cNvSpPr/>
          <p:nvPr/>
        </p:nvSpPr>
        <p:spPr>
          <a:xfrm>
            <a:off x="1957388" y="5834063"/>
            <a:ext cx="287337" cy="288925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936625" y="1085850"/>
            <a:ext cx="1146175" cy="4879975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5-конечная звезда 18"/>
          <p:cNvSpPr/>
          <p:nvPr/>
        </p:nvSpPr>
        <p:spPr>
          <a:xfrm>
            <a:off x="900113" y="1020763"/>
            <a:ext cx="287337" cy="288925"/>
          </a:xfrm>
          <a:prstGeom prst="star5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947738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географического </a:t>
            </a:r>
            <a:b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 Республики Карелия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00213"/>
            <a:ext cx="6348413" cy="4341812"/>
          </a:xfrm>
        </p:spPr>
        <p:txBody>
          <a:bodyPr/>
          <a:lstStyle/>
          <a:p>
            <a:pPr>
              <a:buFontTx/>
              <a:buNone/>
            </a:pPr>
            <a:endParaRPr lang="ru-RU" altLang="ru-RU" smtClean="0">
              <a:solidFill>
                <a:srgbClr val="0033CC"/>
              </a:solidFill>
            </a:endParaRPr>
          </a:p>
          <a:p>
            <a:r>
              <a:rPr lang="ru-RU" alt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Приграничное положение (Финляндия-страна Европейского Союза)</a:t>
            </a:r>
          </a:p>
          <a:p>
            <a:r>
              <a:rPr lang="ru-RU" alt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Приморское положение(имеет выход к морям Северного Ледовитого, Атлантического океанов)</a:t>
            </a:r>
          </a:p>
          <a:p>
            <a:r>
              <a:rPr lang="ru-RU" alt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на небольшом расстоянии от Москвы и Санкт- Петербурга.</a:t>
            </a:r>
          </a:p>
          <a:p>
            <a:r>
              <a:rPr lang="ru-RU" altLang="ru-RU" sz="2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территорию Карелии проходят автомобильные и железные дороги.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pic>
        <p:nvPicPr>
          <p:cNvPr id="24579" name="Picture 2" descr="cover_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971550" y="260350"/>
            <a:ext cx="7273925" cy="636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400" b="1" i="1"/>
              <a:t>«</a:t>
            </a:r>
            <a:r>
              <a:rPr lang="ru-RU" altLang="ru-RU" sz="4400" b="1" i="1">
                <a:latin typeface="Monotype Corsiva" panose="03010101010201010101" pitchFamily="66" charset="0"/>
              </a:rPr>
              <a:t>Костомукша – жемчужина Карелии»</a:t>
            </a:r>
            <a:br>
              <a:rPr lang="ru-RU" altLang="ru-RU" sz="4400" b="1" i="1">
                <a:latin typeface="Monotype Corsiva" panose="03010101010201010101" pitchFamily="66" charset="0"/>
              </a:rPr>
            </a:br>
            <a:endParaRPr lang="ru-RU" altLang="ru-RU" sz="4400" b="1" i="1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4400" b="1" i="1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4400" b="1" i="1">
              <a:latin typeface="Monotype Corsiva" panose="03010101010201010101" pitchFamily="66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b="1" i="1">
                <a:latin typeface="Monotype Corsiva" panose="03010101010201010101" pitchFamily="66" charset="0"/>
              </a:rPr>
              <a:t/>
            </a:r>
            <a:br>
              <a:rPr lang="ru-RU" altLang="ru-RU" b="1" i="1">
                <a:latin typeface="Monotype Corsiva" panose="03010101010201010101" pitchFamily="66" charset="0"/>
              </a:rPr>
            </a:br>
            <a:r>
              <a:rPr lang="ru-RU" altLang="ru-RU" b="1" i="1">
                <a:latin typeface="Monotype Corsiva" panose="03010101010201010101" pitchFamily="66" charset="0"/>
              </a:rPr>
              <a:t>Костомукша – молодой современный город, возникший на северо-западе Карелии в 40 км  от государственной границы с Финляндией. Он расположился у небольшого живописного озера Контокки на невысоких холмах. </a:t>
            </a:r>
          </a:p>
        </p:txBody>
      </p:sp>
      <p:pic>
        <p:nvPicPr>
          <p:cNvPr id="8196" name="Picture 4" descr="KOST_1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6113"/>
            <a:ext cx="32289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KOST_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916113"/>
            <a:ext cx="3059112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344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44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pic>
        <p:nvPicPr>
          <p:cNvPr id="25603" name="Picture 2" descr="cover_g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50825" y="260350"/>
            <a:ext cx="86153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i="1">
                <a:latin typeface="Monotype Corsiva" panose="03010101010201010101" pitchFamily="66" charset="0"/>
              </a:rPr>
              <a:t>«Мой милый город – сказка средь тайги»</a:t>
            </a:r>
          </a:p>
        </p:txBody>
      </p:sp>
      <p:pic>
        <p:nvPicPr>
          <p:cNvPr id="9220" name="Picture 4" descr="gor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341438"/>
            <a:ext cx="44577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0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2952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06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981075"/>
            <a:ext cx="3241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0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33825"/>
            <a:ext cx="2189162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02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81525"/>
            <a:ext cx="2808288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04_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76700"/>
            <a:ext cx="20732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1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31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61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91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Обозначение на контурной карте местоположения </a:t>
            </a:r>
            <a:b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населенного пункта</a:t>
            </a: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420938"/>
            <a:ext cx="6626225" cy="3621087"/>
          </a:xfrm>
        </p:spPr>
        <p:txBody>
          <a:bodyPr rtlCol="0">
            <a:normAutofit fontScale="92500" lnSpcReduction="20000"/>
          </a:bodyPr>
          <a:lstStyle/>
          <a:p>
            <a:pPr lvl="1" fontAlgn="auto">
              <a:lnSpc>
                <a:spcPct val="9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используя физическую карту Карелии, научиться определять географическое положение своего населенного пункта.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None/>
              <a:defRPr/>
            </a:pP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 на физической карте Карелию,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None/>
              <a:defRPr/>
            </a:pP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Костомукшу. Обозначьте на контурной карте Карелию,   г. Костомукшу.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Подпишите пограничные области и страну.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alt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примерное расстояние от Костомукши до Петрозаводска.</a:t>
            </a: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5280025" cy="4916487"/>
          </a:xfrm>
          <a:prstGeom prst="rect">
            <a:avLst/>
          </a:prstGeom>
          <a:noFill/>
          <a:ln w="349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713" y="333375"/>
            <a:ext cx="47148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 </a:t>
            </a:r>
          </a:p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Костомукша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ъект 3"/>
          <p:cNvSpPr>
            <a:spLocks noGrp="1"/>
          </p:cNvSpPr>
          <p:nvPr>
            <p:ph sz="half" idx="2"/>
          </p:nvPr>
        </p:nvSpPr>
        <p:spPr>
          <a:xfrm>
            <a:off x="252413" y="620713"/>
            <a:ext cx="3090862" cy="4752975"/>
          </a:xfrm>
        </p:spPr>
        <p:txBody>
          <a:bodyPr/>
          <a:lstStyle/>
          <a:p>
            <a:pPr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Граничит на севере, северо-востоке и востоке с Калевальским районом, на юге –с Муезерским районом, на западе с Финляндией.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территории- 4046 км.</a:t>
            </a:r>
            <a:r>
              <a:rPr lang="en-US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²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численность населения-26 тыс.чел.</a:t>
            </a:r>
          </a:p>
          <a:p>
            <a:pPr>
              <a:lnSpc>
                <a:spcPct val="90000"/>
              </a:lnSpc>
              <a:buFont typeface="Wingdings 3" panose="05040102010807070707" pitchFamily="18" charset="2"/>
              <a:buNone/>
            </a:pPr>
            <a:r>
              <a:rPr lang="ru-RU" alt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плотность населения-7,9 чел.на 1 кв.км.</a:t>
            </a:r>
          </a:p>
          <a:p>
            <a:endParaRPr lang="ru-RU" altLang="ru-RU" smtClean="0"/>
          </a:p>
        </p:txBody>
      </p:sp>
      <p:sp>
        <p:nvSpPr>
          <p:cNvPr id="28675" name="Текст 4"/>
          <p:cNvSpPr>
            <a:spLocks noGrp="1"/>
          </p:cNvSpPr>
          <p:nvPr>
            <p:ph type="body" sz="quarter" idx="3"/>
          </p:nvPr>
        </p:nvSpPr>
        <p:spPr>
          <a:xfrm>
            <a:off x="3867150" y="2160588"/>
            <a:ext cx="3090863" cy="576262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28676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7900" y="3141663"/>
            <a:ext cx="3440113" cy="2166937"/>
          </a:xfrm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pic>
        <p:nvPicPr>
          <p:cNvPr id="2867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490538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451350"/>
            <a:ext cx="30416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404813"/>
            <a:ext cx="4044950" cy="1922462"/>
          </a:xfrm>
        </p:spPr>
      </p:pic>
      <p:sp>
        <p:nvSpPr>
          <p:cNvPr id="29699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776538"/>
            <a:ext cx="6986588" cy="258445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П.5, ответить на вопросы в конце параграфа.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0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рассказ о географическом положении своего населенного пункта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64770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052513"/>
            <a:ext cx="6348413" cy="45370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1.Организационный момент.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2.Положение Республики Карелия  на карте России, Европы, мира.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2.1.Географическое положение объекта (знакомство с планом описания географического положения Республики Карелия).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2.2.Оценка физико-географического положения Республики Карелия.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3.Географическое положение г. Костомукши.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Практическая работа «Обозначение на контурной карте местоположения своего населенного пункта»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Закрепление изученного материала.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6562725" cy="1384300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описания географического положения объекта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205038"/>
            <a:ext cx="6778625" cy="3814762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1.Определите, на каком материке расположен географический объект.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Как географический объект расположен относительно экватора, нулевого меридиана, в каких полушариях находится.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3.Найдите крайние точки, определите географические координаты.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Определите протяженность с севера на юг и  с запада на восток.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5.Какие крупные водоемы омывают  территорию </a:t>
            </a:r>
          </a:p>
        </p:txBody>
      </p:sp>
      <p:graphicFrame>
        <p:nvGraphicFramePr>
          <p:cNvPr id="13316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9388" y="822325"/>
          <a:ext cx="143986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r:id="rId3" imgW="1057680" imgH="750600" progId="CorelDRAW.Graphic.12">
                  <p:embed/>
                </p:oleObj>
              </mc:Choice>
              <mc:Fallback>
                <p:oleObj r:id="rId3" imgW="1057680" imgH="750600" progId="CorelDRAW.Graphic.12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822325"/>
                        <a:ext cx="1439862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pic>
        <p:nvPicPr>
          <p:cNvPr id="6146" name="Picture 2" descr="cover_emp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over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243998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4718050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05105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441575"/>
            <a:ext cx="20875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0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719638"/>
            <a:ext cx="20875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4500563" y="188913"/>
            <a:ext cx="0" cy="6669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4" name="Line 10"/>
          <p:cNvSpPr>
            <a:spLocks noChangeShapeType="1"/>
          </p:cNvSpPr>
          <p:nvPr/>
        </p:nvSpPr>
        <p:spPr bwMode="auto">
          <a:xfrm flipH="1">
            <a:off x="2268538" y="188913"/>
            <a:ext cx="0" cy="6669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0" y="2349500"/>
            <a:ext cx="45005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 flipV="1">
            <a:off x="0" y="4581525"/>
            <a:ext cx="45005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716463" y="260350"/>
            <a:ext cx="4176712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Республика </a:t>
            </a:r>
          </a:p>
          <a:p>
            <a:pPr algn="r" eaLnBrk="1" hangingPunct="1">
              <a:defRPr/>
            </a:pPr>
            <a:r>
              <a:rPr lang="ru-RU" altLang="ru-RU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anose="03010101010201010101" pitchFamily="66" charset="0"/>
              </a:rPr>
              <a:t>Карелия</a:t>
            </a:r>
            <a:r>
              <a:rPr lang="ru-RU" altLang="ru-RU" dirty="0"/>
              <a:t> </a:t>
            </a:r>
          </a:p>
        </p:txBody>
      </p:sp>
      <p:pic>
        <p:nvPicPr>
          <p:cNvPr id="6159" name="Picture 15" descr="churc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88913"/>
            <a:ext cx="208915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герб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20938"/>
            <a:ext cx="21653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>
    <p:sndAc>
      <p:stSnd>
        <p:snd r:embed="rId2" name="assorti0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 tmFilter="0,0; .5, 1; 1, 1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3800"/>
                            </p:stCondLst>
                            <p:childTnLst>
                              <p:par>
                                <p:cTn id="5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 tmFilter="0,0; .5, 1; 1, 1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3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8" dur="3000"/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3000"/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animBg="1"/>
      <p:bldP spid="6153" grpId="1" animBg="1"/>
      <p:bldP spid="6154" grpId="0" animBg="1"/>
      <p:bldP spid="6154" grpId="1" animBg="1"/>
      <p:bldP spid="6155" grpId="0" animBg="1"/>
      <p:bldP spid="6155" grpId="1" animBg="1"/>
      <p:bldP spid="6156" grpId="0" animBg="1"/>
      <p:bldP spid="6156" grpId="1" animBg="1"/>
      <p:bldP spid="615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over_g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image001_12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8"/>
            <a:ext cx="219075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466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843213" y="476250"/>
            <a:ext cx="52419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3200" b="1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 – край озер и лесов</a:t>
            </a:r>
            <a:r>
              <a:rPr lang="ru-RU" altLang="ru-RU" i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4" name="Picture 6" descr="Image-07_1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12875"/>
            <a:ext cx="20764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Image-08_1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28775"/>
            <a:ext cx="23812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Kareli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1303338" y="5084763"/>
            <a:ext cx="6561137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 на северо-западе Российской Федерации. </a:t>
            </a:r>
          </a:p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180,3 тыс. </a:t>
            </a:r>
            <a:r>
              <a:rPr lang="ru-RU" altLang="ru-RU" sz="2000" b="1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r>
              <a:rPr lang="ru-RU" alt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Республики Карелия     528,4 тыс. человек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3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71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7600"/>
                            </p:stCondLst>
                            <p:childTnLst>
                              <p:par>
                                <p:cTn id="44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5" dur="3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3" grpId="1"/>
      <p:bldP spid="7177" grpId="0"/>
      <p:bldP spid="717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2071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Карелия на карте Европы</a:t>
            </a:r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  <p:pic>
        <p:nvPicPr>
          <p:cNvPr id="31747" name="Picture 3" descr="Europe_Kare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27088"/>
            <a:ext cx="7756525" cy="500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6348413" cy="10191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Карелии </a:t>
            </a:r>
            <a:b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площади России</a:t>
            </a:r>
          </a:p>
        </p:txBody>
      </p:sp>
      <p:pic>
        <p:nvPicPr>
          <p:cNvPr id="13316" name="Picture 4" descr="Карелия в России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152"/>
          <a:stretch/>
        </p:blipFill>
        <p:spPr>
          <a:xfrm>
            <a:off x="609600" y="2060575"/>
            <a:ext cx="6765925" cy="3371850"/>
          </a:xfr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площадей территорий Республики Карелия и стран </a:t>
            </a: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рибалтики </a:t>
            </a:r>
          </a:p>
        </p:txBody>
      </p:sp>
      <p:pic>
        <p:nvPicPr>
          <p:cNvPr id="19459" name="Picture 4" descr="Карелия в Европ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/>
          <a:stretch>
            <a:fillRect/>
          </a:stretch>
        </p:blipFill>
        <p:spPr>
          <a:xfrm>
            <a:off x="395288" y="2133600"/>
            <a:ext cx="6985000" cy="33607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333375"/>
            <a:ext cx="6348413" cy="159702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27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Карелии относительно экватора, полярного круга  и нулевого меридиана</a:t>
            </a:r>
            <a:r>
              <a:rPr lang="ru-RU" altLang="ru-RU" sz="2800" b="1" dirty="0" smtClean="0">
                <a:solidFill>
                  <a:schemeClr val="bg2"/>
                </a:solidFill>
              </a:rPr>
              <a:t>.</a:t>
            </a:r>
            <a:r>
              <a:rPr lang="ru-RU" altLang="ru-RU" sz="4000" dirty="0" smtClean="0"/>
              <a:t> 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79388" y="2160588"/>
            <a:ext cx="3816350" cy="3881437"/>
          </a:xfrm>
        </p:spPr>
        <p:txBody>
          <a:bodyPr rtlCol="0"/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расположена Карелия относительно основных линий на карте: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 экватора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 нулевого меридиана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 северного полярного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круга________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Picture 7" descr="Карелия-Земл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2125447"/>
            <a:ext cx="4320480" cy="4281041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altLang="ru-RU"/>
              <a:t>МБОУ КГО "СОШ №1 им.Я.В.Ругоева"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568</Words>
  <Application>Microsoft Office PowerPoint</Application>
  <PresentationFormat>Экран (4:3)</PresentationFormat>
  <Paragraphs>83</Paragraphs>
  <Slides>18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Monotype Corsiva</vt:lpstr>
      <vt:lpstr>Trebuchet MS</vt:lpstr>
      <vt:lpstr>Times New Roman</vt:lpstr>
      <vt:lpstr>Wingdings</vt:lpstr>
      <vt:lpstr>Arial</vt:lpstr>
      <vt:lpstr>Wingdings 3</vt:lpstr>
      <vt:lpstr>Облака</vt:lpstr>
      <vt:lpstr>Грань</vt:lpstr>
      <vt:lpstr>CorelDRAW.Graphic.12</vt:lpstr>
      <vt:lpstr>Географическое положение Республики Карелия</vt:lpstr>
      <vt:lpstr>План урока</vt:lpstr>
      <vt:lpstr>План описания географического положения объекта</vt:lpstr>
      <vt:lpstr>Презентация PowerPoint</vt:lpstr>
      <vt:lpstr>Презентация PowerPoint</vt:lpstr>
      <vt:lpstr>Карелия на карте Европы</vt:lpstr>
      <vt:lpstr>Отношение площади Карелии  к площади России</vt:lpstr>
      <vt:lpstr>Соотношение площадей территорий Республики Карелия и стран Прибалтики </vt:lpstr>
      <vt:lpstr>Положение Карелии относительно экватора, полярного круга  и нулевого меридиана. </vt:lpstr>
      <vt:lpstr>Презентация PowerPoint</vt:lpstr>
      <vt:lpstr>Географические координаты</vt:lpstr>
      <vt:lpstr>Особенности географического  положения Республики Карелия</vt:lpstr>
      <vt:lpstr>Презентация PowerPoint</vt:lpstr>
      <vt:lpstr>Презентация PowerPoint</vt:lpstr>
      <vt:lpstr>Обозначение на контурной карте местоположения  своего населенного пункта </vt:lpstr>
      <vt:lpstr>Презентация PowerPoint</vt:lpstr>
      <vt:lpstr>Презентация PowerPoint</vt:lpstr>
      <vt:lpstr>Презентация PowerPoint</vt:lpstr>
    </vt:vector>
  </TitlesOfParts>
  <Company>Home Use Only For Sale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Комп2005</dc:creator>
  <cp:lastModifiedBy>LENOVO</cp:lastModifiedBy>
  <cp:revision>101</cp:revision>
  <dcterms:created xsi:type="dcterms:W3CDTF">2006-08-06T17:20:40Z</dcterms:created>
  <dcterms:modified xsi:type="dcterms:W3CDTF">2023-10-19T18:05:33Z</dcterms:modified>
</cp:coreProperties>
</file>