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57" r:id="rId4"/>
    <p:sldId id="265" r:id="rId5"/>
    <p:sldId id="263" r:id="rId6"/>
    <p:sldId id="264" r:id="rId7"/>
    <p:sldId id="258" r:id="rId8"/>
    <p:sldId id="260" r:id="rId9"/>
    <p:sldId id="266" r:id="rId10"/>
    <p:sldId id="267" r:id="rId11"/>
    <p:sldId id="25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petrcbs.karelia.ru/Gusarov/photo.phtml?page=4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-21637"/>
            <a:ext cx="879975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74416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Семантика слова </a:t>
            </a:r>
            <a:r>
              <a:rPr lang="ru-RU" b="1" i="1" dirty="0" smtClean="0"/>
              <a:t>ангел</a:t>
            </a:r>
            <a:endParaRPr lang="ru-RU" b="1" i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8282514"/>
              </p:ext>
            </p:extLst>
          </p:nvPr>
        </p:nvGraphicFramePr>
        <p:xfrm>
          <a:off x="457200" y="1600200"/>
          <a:ext cx="8229600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Словарь В. И. Даля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Книга Д. Я. </a:t>
                      </a:r>
                      <a:r>
                        <a:rPr lang="ru-RU" sz="2800" dirty="0" err="1" smtClean="0"/>
                        <a:t>Гусарова</a:t>
                      </a:r>
                      <a:endParaRPr lang="ru-RU" sz="2800" dirty="0"/>
                    </a:p>
                  </a:txBody>
                  <a:tcPr/>
                </a:tc>
              </a:tr>
              <a:tr h="370840">
                <a:tc rowSpan="5">
                  <a:txBody>
                    <a:bodyPr/>
                    <a:lstStyle/>
                    <a:p>
                      <a:endParaRPr lang="ru-RU" sz="28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ru-RU" sz="28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ru-RU" sz="2800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ru-RU" sz="2800" dirty="0" smtClean="0">
                          <a:solidFill>
                            <a:srgbClr val="FF0000"/>
                          </a:solidFill>
                        </a:rPr>
                        <a:t>    Существо духовное, одарённое разумом и волею.</a:t>
                      </a:r>
                      <a:endParaRPr lang="ru-RU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1. Носитель идеальных качеств.</a:t>
                      </a:r>
                      <a:endParaRPr lang="ru-RU" sz="28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2. Вестник.</a:t>
                      </a:r>
                      <a:endParaRPr lang="ru-RU" sz="28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3. Ангел смерти.</a:t>
                      </a:r>
                      <a:endParaRPr lang="ru-RU" sz="28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4. Рождественский ангелок.</a:t>
                      </a:r>
                      <a:endParaRPr lang="ru-RU" sz="28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5. Партизан.</a:t>
                      </a:r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76566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Использованные материалы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petrcbs.karelia.ru/Gusarov/photo.phtml?page=4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0919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33400"/>
            <a:ext cx="8784976" cy="138343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Атенеум – национальный музей изобразительного искусства в Хельсинки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293096"/>
            <a:ext cx="8229600" cy="2183904"/>
          </a:xfrm>
        </p:spPr>
        <p:txBody>
          <a:bodyPr/>
          <a:lstStyle/>
          <a:p>
            <a:r>
              <a:rPr lang="ru-RU" dirty="0" smtClean="0"/>
              <a:t>Теперь я часто с тоской вспоминаю – боже, какое богатство прошло в тот день перед моими глазами едва замеченным! И удастся ли когда-нибудь вновь вернуться туда!</a:t>
            </a:r>
          </a:p>
          <a:p>
            <a:pPr marL="1737360" lvl="8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                                              </a:t>
            </a:r>
            <a:r>
              <a:rPr lang="ru-RU" sz="2400" i="1" dirty="0" smtClean="0"/>
              <a:t>Д. Гусаров</a:t>
            </a:r>
            <a:endParaRPr lang="ru-RU" sz="2400" i="1" dirty="0"/>
          </a:p>
        </p:txBody>
      </p:sp>
      <p:pic>
        <p:nvPicPr>
          <p:cNvPr id="6146" name="Picture 2" descr="http://www.samohodom.com/media/BAhbB1sHOgZmSSIhMjAxMi8wMi8xNi8wM18yMV81Nl8xNDBfZmlsZQY6BkVUWwg6BnA6CnRodW1iSSINNDkweDIzMCEGOwZU?sha=c2b08dd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988840"/>
            <a:ext cx="466725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6994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err="1" smtClean="0"/>
              <a:t>Хуго</a:t>
            </a:r>
            <a:r>
              <a:rPr lang="ru-RU" i="1" dirty="0" smtClean="0"/>
              <a:t> </a:t>
            </a:r>
            <a:r>
              <a:rPr lang="ru-RU" i="1" dirty="0" err="1" smtClean="0"/>
              <a:t>Симберг</a:t>
            </a:r>
            <a:r>
              <a:rPr lang="ru-RU" dirty="0" smtClean="0"/>
              <a:t>. Раненый ангел</a:t>
            </a:r>
            <a:endParaRPr lang="ru-RU" dirty="0"/>
          </a:p>
        </p:txBody>
      </p:sp>
      <p:pic>
        <p:nvPicPr>
          <p:cNvPr id="1026" name="Picture 2" descr="http://gnozis.info/files/images/The_Wounded_Angel_-_Hugo_Simberg.previ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296" y="1772816"/>
            <a:ext cx="6096000" cy="496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5703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7660" y="404664"/>
            <a:ext cx="5546828" cy="2016224"/>
          </a:xfrm>
        </p:spPr>
        <p:txBody>
          <a:bodyPr/>
          <a:lstStyle/>
          <a:p>
            <a:pPr algn="ctr"/>
            <a:r>
              <a:rPr lang="ru-RU" b="1" dirty="0" smtClean="0"/>
              <a:t>Вороний остров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2742482"/>
            <a:ext cx="9123106" cy="162262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Его взяли на берегу. Он был живой, но без сознания. Погрузили на санитарные нарты, потянули к дороге. Хорошо не обыскали, взяли лишь пистолет. Он очнулся и подорвал себя гранатой. Двое солдат, тянувших его, получили ранения… Как видно, он не был похож на этого смиренного ангела!</a:t>
            </a:r>
            <a:endParaRPr lang="ru-RU" dirty="0"/>
          </a:p>
        </p:txBody>
      </p:sp>
      <p:pic>
        <p:nvPicPr>
          <p:cNvPr id="5122" name="Picture 2" descr="http://rybalka-tour.ru/files/pgallery/n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11" y="332656"/>
            <a:ext cx="3333750" cy="240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rybalka-tour.ru/files/pgallery/n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357" y="4249490"/>
            <a:ext cx="3333750" cy="250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4941168"/>
            <a:ext cx="56098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Нет, не были мы ни ангелами, ни 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бандитами. Даже тогда, когда эти 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крайние мерки не казались крайними.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801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Рождественские посылки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86560" y="1600200"/>
            <a:ext cx="3900239" cy="4876800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- Слушай, вы рождественских посылок случайно не захватили?</a:t>
            </a:r>
          </a:p>
          <a:p>
            <a:r>
              <a:rPr lang="ru-RU" dirty="0" smtClean="0"/>
              <a:t>- Посылок? Нет, посылок вроде не было…</a:t>
            </a:r>
          </a:p>
          <a:p>
            <a:r>
              <a:rPr lang="ru-RU" dirty="0" smtClean="0"/>
              <a:t>- Зря не поискали. Рождество недавно было, должны и посылки быть. Год назад, когда мы гарнизон в Сенной Губе громили, то на складе обнаружили рождественские посылки.</a:t>
            </a:r>
            <a:endParaRPr lang="ru-RU" dirty="0"/>
          </a:p>
        </p:txBody>
      </p:sp>
      <p:pic>
        <p:nvPicPr>
          <p:cNvPr id="7170" name="Picture 2" descr="http://i3.biser.info/files/images/biser.info_10753_angel_080311.previ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4391025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03026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«Вы знаете, ведь мы называли партизан белыми ангелами…»</a:t>
            </a:r>
            <a:endParaRPr lang="ru-RU" dirty="0"/>
          </a:p>
        </p:txBody>
      </p:sp>
      <p:pic>
        <p:nvPicPr>
          <p:cNvPr id="8194" name="Picture 2" descr="http://s52.radikal.ru/i137/1005/a8/692ed27eaa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7896225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10309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533400"/>
            <a:ext cx="9006950" cy="990600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Ангел</a:t>
            </a:r>
            <a:r>
              <a:rPr lang="ru-RU" dirty="0" smtClean="0"/>
              <a:t> в переводе с греческого – </a:t>
            </a:r>
            <a:r>
              <a:rPr lang="ru-RU" b="1" i="1" dirty="0" smtClean="0"/>
              <a:t>вестник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5466379" cy="4876800"/>
          </a:xfrm>
        </p:spPr>
        <p:txBody>
          <a:bodyPr/>
          <a:lstStyle/>
          <a:p>
            <a:r>
              <a:rPr lang="ru-RU" dirty="0" smtClean="0"/>
              <a:t>     «Ну какие мы и вправду штрафники? Мы орлы боевые. Нет, не орлы, а ангелы с белыми крылышками, чтоб летать туда-сюда через озеро, Аристову добрые вести приносить», - шутит Гоша </a:t>
            </a:r>
            <a:r>
              <a:rPr lang="ru-RU" dirty="0" err="1" smtClean="0"/>
              <a:t>Конопатин</a:t>
            </a:r>
            <a:r>
              <a:rPr lang="ru-RU" dirty="0"/>
              <a:t> </a:t>
            </a:r>
            <a:r>
              <a:rPr lang="ru-RU" dirty="0" smtClean="0"/>
              <a:t>– один из тех партизан, что навсегда остались в памяти повествователя.</a:t>
            </a:r>
          </a:p>
          <a:p>
            <a:endParaRPr lang="ru-RU" dirty="0"/>
          </a:p>
          <a:p>
            <a:endParaRPr lang="ru-RU" dirty="0" smtClean="0"/>
          </a:p>
          <a:p>
            <a:pPr lvl="8"/>
            <a:r>
              <a:rPr lang="ru-RU" sz="2400" b="1" i="1" dirty="0" smtClean="0">
                <a:solidFill>
                  <a:srgbClr val="FF0000"/>
                </a:solidFill>
              </a:rPr>
              <a:t>               Д. Я. Гусаров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http://petrcbs.karelia.ru/Gusarov/photo/4/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579" y="1700808"/>
            <a:ext cx="3190875" cy="448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6505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16366" y="404664"/>
            <a:ext cx="4120130" cy="111933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«Партизанская музыка»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16366" y="1988840"/>
            <a:ext cx="3770434" cy="4488160"/>
          </a:xfrm>
        </p:spPr>
        <p:txBody>
          <a:bodyPr/>
          <a:lstStyle/>
          <a:p>
            <a:r>
              <a:rPr lang="ru-RU" dirty="0" smtClean="0"/>
              <a:t>…ничего не было, кроме этих сладостных минут, когда каждый близок каждому не только общей песней, но и счастливым единением переполненных чувством сердец.</a:t>
            </a:r>
          </a:p>
          <a:p>
            <a:r>
              <a:rPr lang="ru-RU" dirty="0" smtClean="0"/>
              <a:t>Как старательно и самозабвенно мы пели!</a:t>
            </a:r>
            <a:endParaRPr lang="ru-RU" dirty="0"/>
          </a:p>
        </p:txBody>
      </p:sp>
      <p:pic>
        <p:nvPicPr>
          <p:cNvPr id="4098" name="Picture 2" descr="http://petrcbs.karelia.ru/Gusarov/photo/4/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4916366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07786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«Всё-таки как хорошо, что мы тогда не убили друг друга! Не правда ли?»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276872"/>
            <a:ext cx="8507288" cy="420012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Кем ранен ты, мой светлый ангелок?</a:t>
            </a:r>
          </a:p>
          <a:p>
            <a:r>
              <a:rPr lang="ru-RU" sz="3600" dirty="0" smtClean="0"/>
              <a:t>Застыл ты обессиленно и немо…</a:t>
            </a:r>
          </a:p>
          <a:p>
            <a:r>
              <a:rPr lang="ru-RU" sz="3600" dirty="0" smtClean="0"/>
              <a:t>Какой же дикий вихрь тебя совлёк</a:t>
            </a:r>
          </a:p>
          <a:p>
            <a:r>
              <a:rPr lang="ru-RU" sz="3600" dirty="0" smtClean="0"/>
              <a:t>С высокого и солнечного неба?</a:t>
            </a:r>
          </a:p>
          <a:p>
            <a:pPr marL="0" indent="0">
              <a:buNone/>
            </a:pPr>
            <a:r>
              <a:rPr lang="ru-RU" sz="3600" dirty="0"/>
              <a:t>	</a:t>
            </a:r>
            <a:r>
              <a:rPr lang="ru-RU" sz="3600" dirty="0" smtClean="0"/>
              <a:t>			М. Борисова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103600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148</TotalTime>
  <Words>393</Words>
  <Application>Microsoft Office PowerPoint</Application>
  <PresentationFormat>Экран (4:3)</PresentationFormat>
  <Paragraphs>42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Ясность</vt:lpstr>
      <vt:lpstr>Презентация PowerPoint</vt:lpstr>
      <vt:lpstr>Атенеум – национальный музей изобразительного искусства в Хельсинки</vt:lpstr>
      <vt:lpstr>Хуго Симберг. Раненый ангел</vt:lpstr>
      <vt:lpstr>Вороний остров</vt:lpstr>
      <vt:lpstr>Рождественские посылки</vt:lpstr>
      <vt:lpstr>«Вы знаете, ведь мы называли партизан белыми ангелами…»</vt:lpstr>
      <vt:lpstr>Ангел в переводе с греческого – вестник.</vt:lpstr>
      <vt:lpstr>«Партизанская музыка»</vt:lpstr>
      <vt:lpstr>«Всё-таки как хорошо, что мы тогда не убили друг друга! Не правда ли?»</vt:lpstr>
      <vt:lpstr>Семантика слова ангел</vt:lpstr>
      <vt:lpstr>Использованные материалы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UnmoveD</dc:creator>
  <cp:lastModifiedBy>UnmoveD</cp:lastModifiedBy>
  <cp:revision>15</cp:revision>
  <dcterms:created xsi:type="dcterms:W3CDTF">2013-05-16T16:25:30Z</dcterms:created>
  <dcterms:modified xsi:type="dcterms:W3CDTF">2013-05-17T03:39:05Z</dcterms:modified>
</cp:coreProperties>
</file>