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57" r:id="rId5"/>
    <p:sldId id="283" r:id="rId6"/>
    <p:sldId id="282" r:id="rId7"/>
    <p:sldId id="262" r:id="rId8"/>
    <p:sldId id="284" r:id="rId9"/>
    <p:sldId id="258" r:id="rId10"/>
    <p:sldId id="266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8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341B-54AB-4F4B-9B0D-87B16544EED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4B5B6-1674-4A77-AE4C-5A98A0527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91;&#1090;&#1077;&#1096;&#1077;&#1089;&#1090;&#1074;&#1080;&#1077;%20%20&#1074;%20&#1087;&#1088;&#1096;&#1083;&#1086;&#1077;%20&#1083;&#1086;&#1078;&#1082;&#1080;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592123/1211/i/950/depositphotos_12114565-stock-photo-old-grunge-wooden-cutting-ki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4797152"/>
            <a:ext cx="3347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МДОУ комбинированного вида детский сад №13 «Радуга»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Коваленко Ж.С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98072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«Карельская ложка»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92494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Karjalaine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luzikku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980728"/>
            <a:ext cx="4320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куклы на ложках.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Tytin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luajindu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luzikkoih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/>
          </a:p>
        </p:txBody>
      </p:sp>
      <p:pic>
        <p:nvPicPr>
          <p:cNvPr id="22530" name="Picture 2" descr="C:\Users\Admin\Desktop\фото проект ложка\168___11\IMG_4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62881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95275"/>
            <a:ext cx="9900592" cy="7153275"/>
          </a:xfrm>
          <a:prstGeom prst="rect">
            <a:avLst/>
          </a:prstGeom>
          <a:noFill/>
        </p:spPr>
      </p:pic>
      <p:pic>
        <p:nvPicPr>
          <p:cNvPr id="23554" name="Picture 2" descr="C:\Users\Admin\Desktop\фото проект ложка\168___11\IMG_4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624736" cy="3659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105273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моя кукла.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Tãs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minun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tytti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русских народных сказок.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Ven’alaižien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rahvahalližien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suarnoin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lugemine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Desktop\фото проект ложка\168___11\IMG_4882.JPG"/>
          <p:cNvPicPr>
            <a:picLocks noChangeAspect="1" noChangeArrowheads="1"/>
          </p:cNvPicPr>
          <p:nvPr/>
        </p:nvPicPr>
        <p:blipFill>
          <a:blip r:embed="rId3" cstate="print"/>
          <a:srcRect t="11780" r="2821" b="3143"/>
          <a:stretch>
            <a:fillRect/>
          </a:stretch>
        </p:blipFill>
        <p:spPr bwMode="auto">
          <a:xfrm>
            <a:off x="1115616" y="1730418"/>
            <a:ext cx="6768752" cy="385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«Красивая ложка»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čoma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Erivãrižis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bumuagupalažis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kuvan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luajindu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фото проект ложка\168___11\IMG_4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480720" cy="376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pic>
        <p:nvPicPr>
          <p:cNvPr id="25602" name="Picture 2" descr="C:\Users\Admin\Desktop\фото проект ложка\168___11\IMG_4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708781" cy="3660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90872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вот наша ложка.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Tãs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meijãn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295275"/>
            <a:ext cx="9900592" cy="7153275"/>
          </a:xfrm>
          <a:prstGeom prst="rect">
            <a:avLst/>
          </a:prstGeom>
          <a:noFill/>
        </p:spPr>
      </p:pic>
      <p:pic>
        <p:nvPicPr>
          <p:cNvPr id="26626" name="Picture 2" descr="C:\Users\Admin\Desktop\фото проект ложка\168___11\IMG_4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6696744" cy="364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90872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работ.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Omien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ruadoloin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ozuttelu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676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«Собери ложку», Театр ложек.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Didaktižet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kižat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Keriã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  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Luzikoin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teatru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фото проект ложка\168___11\IMG_4879.JPG"/>
          <p:cNvPicPr>
            <a:picLocks noChangeAspect="1" noChangeArrowheads="1"/>
          </p:cNvPicPr>
          <p:nvPr/>
        </p:nvPicPr>
        <p:blipFill>
          <a:blip r:embed="rId3" cstate="print"/>
          <a:srcRect t="5864" b="17906"/>
          <a:stretch>
            <a:fillRect/>
          </a:stretch>
        </p:blipFill>
        <p:spPr bwMode="auto">
          <a:xfrm>
            <a:off x="1115616" y="1844824"/>
            <a:ext cx="6480720" cy="370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pic>
        <p:nvPicPr>
          <p:cNvPr id="28674" name="Picture 2" descr="C:\Users\Admin\Desktop\фото проект ложка\168___11\IMG_4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783440" cy="37769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90872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играем.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Myõ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soitammo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295275"/>
            <a:ext cx="9900592" cy="7153275"/>
          </a:xfrm>
          <a:prstGeom prst="rect">
            <a:avLst/>
          </a:prstGeom>
          <a:noFill/>
        </p:spPr>
      </p:pic>
      <p:pic>
        <p:nvPicPr>
          <p:cNvPr id="29698" name="Picture 2" descr="C:\Users\Admin\Desktop\фото проект ложка\168___11\IMG_4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6912768" cy="37406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90872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 театра.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Teatran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ezittely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9807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Оркестр «Веселые ложки».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Vesselãt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orkestru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914.JPG"/>
          <p:cNvPicPr>
            <a:picLocks noChangeAspect="1"/>
          </p:cNvPicPr>
          <p:nvPr/>
        </p:nvPicPr>
        <p:blipFill>
          <a:blip r:embed="rId3" cstate="print"/>
          <a:srcRect l="10156" t="29623" r="2343" b="5208"/>
          <a:stretch>
            <a:fillRect/>
          </a:stretch>
        </p:blipFill>
        <p:spPr>
          <a:xfrm>
            <a:off x="1214414" y="1785926"/>
            <a:ext cx="6357982" cy="355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62880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коллективный, познавательно-творческий.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en-US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воспитатель, дети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второй младшей группы, родители.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краткосрочный.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куклы на ложке родителями.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Lapsien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vahnembat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azutah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tyttilõi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luzikkoin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Admin\Desktop\фото проект ложка\168___11\IMG_4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408712" cy="371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pic>
        <p:nvPicPr>
          <p:cNvPr id="31746" name="Picture 2" descr="C:\Users\Admin\Desktop\фото проект ложка\168___11\IMG_4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408712" cy="3477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98072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куклы готовы.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Meijãn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tytit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ollah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vaimehet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альбома «Чудо - ложки» ( пословицы и поговорки).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Kummu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al’boman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luajindu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sananlaskut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sananpolvet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918.JPG"/>
          <p:cNvPicPr>
            <a:picLocks noChangeAspect="1"/>
          </p:cNvPicPr>
          <p:nvPr/>
        </p:nvPicPr>
        <p:blipFill>
          <a:blip r:embed="rId3" cstate="print"/>
          <a:srcRect l="7812" r="7812"/>
          <a:stretch>
            <a:fillRect/>
          </a:stretch>
        </p:blipFill>
        <p:spPr>
          <a:xfrm>
            <a:off x="1428728" y="1643050"/>
            <a:ext cx="6000792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 работы по проекту развлечение «Деревянная ложка».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Projektan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lopputuloksennu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iloitus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Puuhižet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898.JPG"/>
          <p:cNvPicPr>
            <a:picLocks noChangeAspect="1"/>
          </p:cNvPicPr>
          <p:nvPr/>
        </p:nvPicPr>
        <p:blipFill>
          <a:blip r:embed="rId3" cstate="print"/>
          <a:srcRect t="22916" r="20312" b="21875"/>
          <a:stretch>
            <a:fillRect/>
          </a:stretch>
        </p:blipFill>
        <p:spPr>
          <a:xfrm>
            <a:off x="857224" y="1714488"/>
            <a:ext cx="7143768" cy="371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124744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приобрели  на практике элементарные исследовательские  навыки, которые смогут использовать самостоятельно;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получили  возможность организовывать семейный досуг (связанные с ложкой; выполнение заданий по проекту совместно с детьми) 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появился «Театр ложек», «Ложки настроений», альбом с творческим материалом о ложках.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нам удалось достигнуть поставленных целей.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124744"/>
            <a:ext cx="697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 и источники интернета.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888836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1.Т.А.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Бударина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О.А.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«Знакомство детей с русским народным творчеством», Санкт-Петербург «Детство-пресс», 2001;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О.Л. Князева, М.Д.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Маханёва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«Приобщение детей к истокам русской народной культуры», Санкт-Петербург «Детство-пресс», 2002;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http://www.samoffar.ru/lozhki.shtml - деревянные ложки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http://stranamasterov.ru/node/454664 - Роспись по дереву.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https://www.youtube.com/watch?v=LLi4E44IU9I - Вырезание ложки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7" y="1124744"/>
            <a:ext cx="763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6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Passibo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kaikile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16.rimg.info/887caa9ef6d348350a891ca594288df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208659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1772816"/>
            <a:ext cx="7776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день мы встречаемся с ложкой. За завтраком, обедом, ужином. Есть немало поговорок о ложке: «Дорога ложка к обеду», «Без сноровки и ложку мимо рта пронесешь», «У богатого ложка ковшом, у убогого ложка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веселком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«Был бы обед, а ложка сыщется». Но так ли проста функция и история ложки? И мы с детьми решили побольше узнать о  карельской ложке.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95275"/>
            <a:ext cx="9900592" cy="71532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1196752"/>
            <a:ext cx="2557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844824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1.Формирование и развитие устойчивого познавательного интереса  детей к процессу открытия новых, необычных знаний о знакомом предмете –  карельской ложке. 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Знакомство с историей происхождения карельской ложки.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3.Развитие любознательности, творческих способностей, эстетического восприятия.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98072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Обогатить представления детей об истории возникновения карельской ложки, ее видах и функциях.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Познакомить с карельской ложкой как музыкальным инструментом.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Развивать творчество при изготовлении карельских  ложек.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pic>
        <p:nvPicPr>
          <p:cNvPr id="5" name="Рисунок 4" descr="Системная паутинка.png"/>
          <p:cNvPicPr>
            <a:picLocks noChangeAspect="1"/>
          </p:cNvPicPr>
          <p:nvPr/>
        </p:nvPicPr>
        <p:blipFill>
          <a:blip r:embed="rId3"/>
          <a:srcRect l="25781" t="24292" r="25000" b="15261"/>
          <a:stretch>
            <a:fillRect/>
          </a:stretch>
        </p:blipFill>
        <p:spPr>
          <a:xfrm>
            <a:off x="857224" y="1071546"/>
            <a:ext cx="72866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2474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7416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приобретут на практике элементарные компетенции исследовательской деятельности, которые смогут использовать самостоятельно; Родители получат возможность организовать продуктивный семейный досуг (семейные истории и предания, связанные с ложкой; выполнение заданий по проекту совместно с детьми) . Появятся «Театр ложек», «Ложки настроений», альбом с творческим материалом о ложках, компьютерные презентации о ходе реализации проекта.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5275"/>
            <a:ext cx="9900592" cy="71532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01148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проекту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rt-holding.ru/images/products_popup/len-025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95275"/>
            <a:ext cx="9900592" cy="7153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908720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Рассказ о карельской ложке  «Хороша ложка».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Kerdomus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karjalažeh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nãh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Hyvã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luzikku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/>
          </a:p>
        </p:txBody>
      </p:sp>
      <p:pic>
        <p:nvPicPr>
          <p:cNvPr id="14339" name="Picture 3" descr="C:\Users\Admin\Desktop\фото проект ложка\168___11\IMG_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7324"/>
            <a:ext cx="6696744" cy="376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581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 мероприятия  по проекту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2018-11-11T09:05:35Z</dcterms:created>
  <dcterms:modified xsi:type="dcterms:W3CDTF">2018-11-14T10:45:08Z</dcterms:modified>
</cp:coreProperties>
</file>