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99" r:id="rId4"/>
    <p:sldId id="307" r:id="rId5"/>
    <p:sldId id="302" r:id="rId6"/>
    <p:sldId id="28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3" autoAdjust="0"/>
    <p:restoredTop sz="94660"/>
  </p:normalViewPr>
  <p:slideViewPr>
    <p:cSldViewPr>
      <p:cViewPr varScale="1">
        <p:scale>
          <a:sx n="85" d="100"/>
          <a:sy n="85" d="100"/>
        </p:scale>
        <p:origin x="-7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zeflova@onego.r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97976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Профессиональная подготовка учителей карельского языка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в </a:t>
            </a:r>
            <a:r>
              <a:rPr lang="ru-RU" sz="4000" b="1" dirty="0">
                <a:solidFill>
                  <a:srgbClr val="C00000"/>
                </a:solidFill>
              </a:rPr>
              <a:t>вузе: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идеи и </a:t>
            </a:r>
            <a:r>
              <a:rPr lang="ru-RU" sz="4000" b="1" dirty="0" smtClean="0">
                <a:solidFill>
                  <a:srgbClr val="C00000"/>
                </a:solidFill>
              </a:rPr>
              <a:t>акценты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2800" b="1" dirty="0" smtClean="0"/>
              <a:t>(2-я часть)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941168"/>
            <a:ext cx="756084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Республиканская конференция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Роль системы образования в сохранении нематериального культурного наследия коренных народов Республики Карелия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30 </a:t>
            </a:r>
            <a:r>
              <a:rPr lang="ru-RU" b="1" dirty="0">
                <a:solidFill>
                  <a:srgbClr val="002060"/>
                </a:solidFill>
              </a:rPr>
              <a:t>ноября 2018 </a:t>
            </a:r>
            <a:r>
              <a:rPr lang="ru-RU" b="1" dirty="0" smtClean="0">
                <a:solidFill>
                  <a:srgbClr val="002060"/>
                </a:solidFill>
              </a:rPr>
              <a:t>года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Идея:</a:t>
            </a:r>
            <a:r>
              <a:rPr lang="ru-RU" sz="3200" dirty="0" smtClean="0"/>
              <a:t> </a:t>
            </a:r>
            <a:r>
              <a:rPr lang="ru-RU" sz="3200" b="1" dirty="0"/>
              <a:t>к</a:t>
            </a:r>
            <a:r>
              <a:rPr lang="ru-RU" sz="3200" b="1" dirty="0" smtClean="0"/>
              <a:t>омплексный проект </a:t>
            </a:r>
            <a:r>
              <a:rPr lang="ru-RU" sz="3200" b="1" dirty="0" smtClean="0">
                <a:solidFill>
                  <a:srgbClr val="C00000"/>
                </a:solidFill>
              </a:rPr>
              <a:t>«Этно-театр-музей «</a:t>
            </a:r>
            <a:r>
              <a:rPr lang="en-US" sz="3200" b="1" dirty="0" smtClean="0">
                <a:solidFill>
                  <a:srgbClr val="C00000"/>
                </a:solidFill>
              </a:rPr>
              <a:t>SUARNU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Тип проекта: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образовательный, исследовательский</a:t>
            </a:r>
            <a:r>
              <a:rPr lang="ru-RU" sz="1600" dirty="0"/>
              <a:t>;</a:t>
            </a:r>
            <a:r>
              <a:rPr lang="ru-RU" sz="1600" dirty="0" smtClean="0"/>
              <a:t> </a:t>
            </a:r>
            <a:r>
              <a:rPr lang="ru-RU" sz="1600" dirty="0"/>
              <a:t>этнографический (карельская культура – язык, сказка, предметы культуры и быта</a:t>
            </a:r>
            <a:r>
              <a:rPr lang="ru-RU" sz="1600" dirty="0" smtClean="0"/>
              <a:t>); </a:t>
            </a:r>
            <a:r>
              <a:rPr lang="ru-RU" sz="1600" dirty="0"/>
              <a:t>педагогический (народная педагогика, воспитание средствами народной педагогики); культурно-просветительский (ознакомление детей и взрослых с карельским фольклором, народным творчеством и </a:t>
            </a:r>
            <a:r>
              <a:rPr lang="ru-RU" sz="1600" dirty="0" smtClean="0"/>
              <a:t>бытом);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C00000"/>
                </a:solidFill>
              </a:rPr>
              <a:t>Области знания и виды деятельности: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 smtClean="0"/>
              <a:t>карельские – язык</a:t>
            </a:r>
            <a:r>
              <a:rPr lang="ru-RU" sz="1600" dirty="0"/>
              <a:t>, фольклор, прикладное творчество, уклад, предметы быта; театральная деятельность, прикладное творчество; практическая педагогическая и просветительская деятельность</a:t>
            </a:r>
            <a:r>
              <a:rPr lang="ru-RU" sz="1600" dirty="0" smtClean="0"/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C00000"/>
                </a:solidFill>
              </a:rPr>
              <a:t>Целевая группа</a:t>
            </a:r>
            <a:r>
              <a:rPr lang="ru-RU" sz="1600" b="1" dirty="0" smtClean="0">
                <a:solidFill>
                  <a:srgbClr val="C00000"/>
                </a:solidFill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1-я: </a:t>
            </a:r>
            <a:r>
              <a:rPr lang="ru-RU" sz="1600" dirty="0" smtClean="0">
                <a:solidFill>
                  <a:prstClr val="black"/>
                </a:solidFill>
              </a:rPr>
              <a:t>дети</a:t>
            </a:r>
            <a:r>
              <a:rPr lang="ru-RU" sz="1600" dirty="0">
                <a:solidFill>
                  <a:prstClr val="black"/>
                </a:solidFill>
              </a:rPr>
              <a:t>, подростки и их родители (ДОУ, школы</a:t>
            </a:r>
            <a:r>
              <a:rPr lang="ru-RU" sz="1600" dirty="0" smtClean="0">
                <a:solidFill>
                  <a:prstClr val="black"/>
                </a:solidFill>
              </a:rPr>
              <a:t>); по </a:t>
            </a:r>
            <a:r>
              <a:rPr lang="ru-RU" sz="1600" dirty="0">
                <a:solidFill>
                  <a:prstClr val="black"/>
                </a:solidFill>
              </a:rPr>
              <a:t>мере развития проекта: дети с ОВЗ… (спец. коррекционные программы</a:t>
            </a:r>
            <a:r>
              <a:rPr lang="ru-RU" sz="1600" dirty="0" smtClean="0">
                <a:solidFill>
                  <a:prstClr val="black"/>
                </a:solidFill>
              </a:rPr>
              <a:t>);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2-я: </a:t>
            </a:r>
            <a:r>
              <a:rPr lang="ru-RU" sz="1600" dirty="0" smtClean="0">
                <a:solidFill>
                  <a:prstClr val="black"/>
                </a:solidFill>
              </a:rPr>
              <a:t>студенты – будущие учителя карельского языка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Исполнители </a:t>
            </a:r>
            <a:r>
              <a:rPr lang="ru-RU" sz="1600" b="1" dirty="0">
                <a:solidFill>
                  <a:srgbClr val="C00000"/>
                </a:solidFill>
              </a:rPr>
              <a:t>проекта: 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solidFill>
                  <a:prstClr val="black"/>
                </a:solidFill>
              </a:rPr>
              <a:t>преподаватели ИПП: Бычкова О.А. – ст. преподаватель кафедры </a:t>
            </a:r>
            <a:r>
              <a:rPr lang="ru-RU" sz="1600" dirty="0" err="1">
                <a:solidFill>
                  <a:prstClr val="black"/>
                </a:solidFill>
              </a:rPr>
              <a:t>ТиМНО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ИПП; </a:t>
            </a:r>
            <a:r>
              <a:rPr lang="ru-RU" sz="1600" dirty="0" err="1">
                <a:solidFill>
                  <a:prstClr val="black"/>
                </a:solidFill>
              </a:rPr>
              <a:t>Гусарова</a:t>
            </a:r>
            <a:r>
              <a:rPr lang="ru-RU" sz="1600" dirty="0">
                <a:solidFill>
                  <a:prstClr val="black"/>
                </a:solidFill>
              </a:rPr>
              <a:t> А.Д. – </a:t>
            </a:r>
            <a:r>
              <a:rPr lang="ru-RU" sz="1600" dirty="0" err="1">
                <a:solidFill>
                  <a:prstClr val="black"/>
                </a:solidFill>
              </a:rPr>
              <a:t>к.филол.н</a:t>
            </a:r>
            <a:r>
              <a:rPr lang="ru-RU" sz="1600" dirty="0">
                <a:solidFill>
                  <a:prstClr val="black"/>
                </a:solidFill>
              </a:rPr>
              <a:t>, доцент кафедры </a:t>
            </a:r>
            <a:r>
              <a:rPr lang="ru-RU" sz="1600" dirty="0" err="1">
                <a:solidFill>
                  <a:prstClr val="black"/>
                </a:solidFill>
              </a:rPr>
              <a:t>ТиМНО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ИПП; </a:t>
            </a:r>
            <a:r>
              <a:rPr lang="ru-RU" sz="1600" dirty="0" err="1">
                <a:solidFill>
                  <a:prstClr val="black"/>
                </a:solidFill>
              </a:rPr>
              <a:t>Ефлова</a:t>
            </a:r>
            <a:r>
              <a:rPr lang="ru-RU" sz="1600" dirty="0">
                <a:solidFill>
                  <a:prstClr val="black"/>
                </a:solidFill>
              </a:rPr>
              <a:t> З.Б. – </a:t>
            </a:r>
            <a:r>
              <a:rPr lang="ru-RU" sz="1600" dirty="0" err="1">
                <a:solidFill>
                  <a:prstClr val="black"/>
                </a:solidFill>
              </a:rPr>
              <a:t>к.п.н</a:t>
            </a:r>
            <a:r>
              <a:rPr lang="ru-RU" sz="1600" dirty="0">
                <a:solidFill>
                  <a:prstClr val="black"/>
                </a:solidFill>
              </a:rPr>
              <a:t>., доцент кафедры </a:t>
            </a:r>
            <a:r>
              <a:rPr lang="ru-RU" sz="1600" dirty="0" err="1">
                <a:solidFill>
                  <a:prstClr val="black"/>
                </a:solidFill>
              </a:rPr>
              <a:t>ТиМНО</a:t>
            </a:r>
            <a:r>
              <a:rPr lang="ru-RU" sz="1600" dirty="0">
                <a:solidFill>
                  <a:prstClr val="black"/>
                </a:solidFill>
              </a:rPr>
              <a:t> ИПП</a:t>
            </a:r>
            <a:r>
              <a:rPr lang="ru-RU" sz="1600" dirty="0" smtClean="0">
                <a:solidFill>
                  <a:prstClr val="black"/>
                </a:solidFill>
              </a:rPr>
              <a:t>, куратор 224 группы; </a:t>
            </a:r>
            <a:r>
              <a:rPr lang="ru-RU" sz="1600" dirty="0" err="1" smtClean="0">
                <a:solidFill>
                  <a:prstClr val="black"/>
                </a:solidFill>
              </a:rPr>
              <a:t>Конкина</a:t>
            </a:r>
            <a:r>
              <a:rPr lang="ru-RU" sz="1600" dirty="0" smtClean="0">
                <a:solidFill>
                  <a:prstClr val="black"/>
                </a:solidFill>
              </a:rPr>
              <a:t> Т.Ю</a:t>
            </a:r>
            <a:r>
              <a:rPr lang="ru-RU" sz="1600" dirty="0">
                <a:solidFill>
                  <a:prstClr val="black"/>
                </a:solidFill>
              </a:rPr>
              <a:t>., ст. преподаватель кафедры </a:t>
            </a:r>
            <a:r>
              <a:rPr lang="ru-RU" sz="1600" dirty="0" err="1">
                <a:solidFill>
                  <a:prstClr val="black"/>
                </a:solidFill>
              </a:rPr>
              <a:t>ТиМНО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ИПП, куратор 214 группы;</a:t>
            </a:r>
            <a:endParaRPr lang="ru-RU" sz="16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1600" dirty="0">
                <a:solidFill>
                  <a:prstClr val="black"/>
                </a:solidFill>
              </a:rPr>
              <a:t>обучающиеся по направлению «Педагогическое образование», академический </a:t>
            </a:r>
            <a:r>
              <a:rPr lang="ru-RU" sz="1600" dirty="0" err="1">
                <a:solidFill>
                  <a:prstClr val="black"/>
                </a:solidFill>
              </a:rPr>
              <a:t>бакалавриат</a:t>
            </a:r>
            <a:r>
              <a:rPr lang="ru-RU" sz="1600" dirty="0">
                <a:solidFill>
                  <a:prstClr val="black"/>
                </a:solidFill>
              </a:rPr>
              <a:t> с двумя профилями (начальное образование и родной (карельский) язык) – студенты 214 </a:t>
            </a:r>
            <a:r>
              <a:rPr lang="ru-RU" sz="1600" dirty="0" smtClean="0">
                <a:solidFill>
                  <a:prstClr val="black"/>
                </a:solidFill>
              </a:rPr>
              <a:t>группы и 224 группы.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6445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srgbClr val="7030A0"/>
                </a:solidFill>
              </a:rPr>
              <a:t>Идея:</a:t>
            </a:r>
            <a:r>
              <a:rPr lang="ru-RU" sz="2900" dirty="0">
                <a:solidFill>
                  <a:prstClr val="black"/>
                </a:solidFill>
              </a:rPr>
              <a:t> </a:t>
            </a:r>
            <a:r>
              <a:rPr lang="ru-RU" sz="2900" b="1" dirty="0">
                <a:solidFill>
                  <a:prstClr val="black"/>
                </a:solidFill>
              </a:rPr>
              <a:t>комплексный проект </a:t>
            </a:r>
            <a:r>
              <a:rPr lang="ru-RU" sz="2900" b="1" dirty="0">
                <a:solidFill>
                  <a:srgbClr val="C00000"/>
                </a:solidFill>
              </a:rPr>
              <a:t>«Этно-театр-музей «</a:t>
            </a:r>
            <a:r>
              <a:rPr lang="en-US" sz="2900" b="1" dirty="0">
                <a:solidFill>
                  <a:srgbClr val="C00000"/>
                </a:solidFill>
              </a:rPr>
              <a:t>SUARNU</a:t>
            </a:r>
            <a:r>
              <a:rPr lang="ru-RU" sz="2900" b="1" dirty="0">
                <a:solidFill>
                  <a:srgbClr val="C00000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 проекта: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Популяризация </a:t>
            </a:r>
            <a:r>
              <a:rPr lang="ru-RU" dirty="0"/>
              <a:t>и приобщение к культуре титульного этноса Республики Карелия детей, подростков, взрослого населения г. Петрозаводска и муниципальных районов РК, воспитание обучающихся общеобразовательных организаций республики средствами карельской культуры.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Совершенствование подготовки обучающихся университета по направлению «Педагогическое образование», академический </a:t>
            </a:r>
            <a:r>
              <a:rPr lang="ru-RU" dirty="0" err="1"/>
              <a:t>бакалавриат</a:t>
            </a:r>
            <a:r>
              <a:rPr lang="ru-RU" dirty="0"/>
              <a:t> с двумя профилями (начальное образование и родной (карельский) язык) к профессиональной педагогической и культурно-просветительской деятельности</a:t>
            </a:r>
            <a:r>
              <a:rPr lang="ru-RU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Содержание проектной деятельности: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учебные и научные исследования;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изготовление </a:t>
            </a:r>
            <a:r>
              <a:rPr lang="ru-RU" dirty="0"/>
              <a:t>макетов, декораций, кукол;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разработка сценариев спектаклей и презентаций;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подготовка (репетиции) спектаклей и презентаций;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выступления с представлениями сказок и презентациями.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гастроли…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97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Первое выступление ЭТНО-ТЕАТРА-МУЗЕЯ </a:t>
            </a:r>
            <a:r>
              <a:rPr lang="en-US" sz="2700" b="1" dirty="0">
                <a:solidFill>
                  <a:srgbClr val="C00000"/>
                </a:solidFill>
              </a:rPr>
              <a:t>«</a:t>
            </a:r>
            <a:r>
              <a:rPr lang="en-US" sz="2700" b="1" dirty="0" smtClean="0">
                <a:solidFill>
                  <a:srgbClr val="C00000"/>
                </a:solidFill>
              </a:rPr>
              <a:t>SUARNU»</a:t>
            </a:r>
            <a:r>
              <a:rPr lang="ru-RU" sz="2700" b="1" dirty="0" smtClean="0">
                <a:solidFill>
                  <a:srgbClr val="C00000"/>
                </a:solidFill>
              </a:rPr>
              <a:t>.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400" b="1" dirty="0" smtClean="0"/>
              <a:t>День Республики Карелия. Июнь 2018 года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9765"/>
            <a:ext cx="4032448" cy="302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6" y="844521"/>
            <a:ext cx="4122314" cy="309173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44521"/>
            <a:ext cx="4104456" cy="307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18" y="3983347"/>
            <a:ext cx="4076845" cy="30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Доме карельского языка села </a:t>
            </a:r>
            <a:r>
              <a:rPr lang="ru-RU" sz="2800" b="1" dirty="0" err="1" smtClean="0">
                <a:solidFill>
                  <a:srgbClr val="C00000"/>
                </a:solidFill>
              </a:rPr>
              <a:t>Ведлозеро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57931"/>
            <a:ext cx="4161277" cy="312095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35132"/>
            <a:ext cx="4163467" cy="312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22" y="908720"/>
            <a:ext cx="4076626" cy="30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8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Благодарю за внимание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932040" y="1421484"/>
            <a:ext cx="4065763" cy="3600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Зинаида Борисовна </a:t>
            </a:r>
            <a:r>
              <a:rPr lang="ru-RU" b="1" dirty="0" err="1" smtClean="0">
                <a:solidFill>
                  <a:srgbClr val="002060"/>
                </a:solidFill>
              </a:rPr>
              <a:t>Ефлова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к.п.н</a:t>
            </a:r>
            <a:r>
              <a:rPr lang="ru-RU" dirty="0" smtClean="0">
                <a:solidFill>
                  <a:srgbClr val="002060"/>
                </a:solidFill>
              </a:rPr>
              <a:t>.,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заведующая </a:t>
            </a:r>
            <a:r>
              <a:rPr lang="ru-RU" dirty="0">
                <a:solidFill>
                  <a:srgbClr val="002060"/>
                </a:solidFill>
              </a:rPr>
              <a:t>лабораторией теории и практики развития сельской школы </a:t>
            </a:r>
            <a:r>
              <a:rPr lang="ru-RU" dirty="0" err="1" smtClean="0">
                <a:solidFill>
                  <a:srgbClr val="002060"/>
                </a:solidFill>
              </a:rPr>
              <a:t>ПетрГУ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исполнительный директор Ассоциации сельских школ Республики Карелия.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Адрес электронной почты: 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zeflova@onego.ru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2" descr="Девушки-1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558"/>
            <a:ext cx="4579394" cy="48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398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Профессиональная подготовка учителей карельского языка  в вузе:  идеи и акценты  (2-я часть)</vt:lpstr>
      <vt:lpstr>Идея: комплексный проект «Этно-театр-музей «SUARNU»</vt:lpstr>
      <vt:lpstr>Идея: комплексный проект «Этно-театр-музей «SUARNU»</vt:lpstr>
      <vt:lpstr>Первое выступление ЭТНО-ТЕАТРА-МУЗЕЯ «SUARNU».  День Республики Карелия. Июнь 2018 года</vt:lpstr>
      <vt:lpstr>В Доме карельского языка села Ведлозеро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по Введение… Базовые/опорные понятия курса</dc:title>
  <dc:creator>Зинаида</dc:creator>
  <cp:lastModifiedBy>Зинаида</cp:lastModifiedBy>
  <cp:revision>62</cp:revision>
  <dcterms:created xsi:type="dcterms:W3CDTF">2017-09-07T05:22:27Z</dcterms:created>
  <dcterms:modified xsi:type="dcterms:W3CDTF">2018-11-28T06:55:21Z</dcterms:modified>
</cp:coreProperties>
</file>