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1" r:id="rId4"/>
    <p:sldId id="260" r:id="rId5"/>
    <p:sldId id="261" r:id="rId6"/>
    <p:sldId id="269" r:id="rId7"/>
    <p:sldId id="270" r:id="rId8"/>
    <p:sldId id="271" r:id="rId9"/>
    <p:sldId id="272" r:id="rId10"/>
    <p:sldId id="290" r:id="rId11"/>
    <p:sldId id="262" r:id="rId12"/>
    <p:sldId id="267" r:id="rId13"/>
    <p:sldId id="268" r:id="rId14"/>
    <p:sldId id="266" r:id="rId15"/>
    <p:sldId id="265" r:id="rId16"/>
    <p:sldId id="263" r:id="rId17"/>
    <p:sldId id="264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E0D8-660E-44AF-832C-63DF2F85A3FA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B4A4-3294-4944-97AE-BEA81D2D9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6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E0D8-660E-44AF-832C-63DF2F85A3FA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B4A4-3294-4944-97AE-BEA81D2D9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32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E0D8-660E-44AF-832C-63DF2F85A3FA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B4A4-3294-4944-97AE-BEA81D2D9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7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E0D8-660E-44AF-832C-63DF2F85A3FA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B4A4-3294-4944-97AE-BEA81D2D9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57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E0D8-660E-44AF-832C-63DF2F85A3FA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B4A4-3294-4944-97AE-BEA81D2D9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8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E0D8-660E-44AF-832C-63DF2F85A3FA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B4A4-3294-4944-97AE-BEA81D2D9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E0D8-660E-44AF-832C-63DF2F85A3FA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B4A4-3294-4944-97AE-BEA81D2D9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9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E0D8-660E-44AF-832C-63DF2F85A3FA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B4A4-3294-4944-97AE-BEA81D2D9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3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E0D8-660E-44AF-832C-63DF2F85A3FA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B4A4-3294-4944-97AE-BEA81D2D9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26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E0D8-660E-44AF-832C-63DF2F85A3FA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B4A4-3294-4944-97AE-BEA81D2D9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4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E0D8-660E-44AF-832C-63DF2F85A3FA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B4A4-3294-4944-97AE-BEA81D2D9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5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AE0D8-660E-44AF-832C-63DF2F85A3FA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DB4A4-3294-4944-97AE-BEA81D2D9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47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аздничный календарь\Сним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6672"/>
            <a:ext cx="6858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50912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Карело-финский праздничный календарь</a:t>
            </a:r>
          </a:p>
        </p:txBody>
      </p:sp>
    </p:spTree>
    <p:extLst>
      <p:ext uri="{BB962C8B-B14F-4D97-AF65-F5344CB8AC3E}">
        <p14:creationId xmlns:p14="http://schemas.microsoft.com/office/powerpoint/2010/main" val="18514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0.254\отчеты\05 Шелудько_ТД\2019-2020 учебный год\Праздничный календарь\паззл\20200123_104226.jpg"/>
          <p:cNvPicPr>
            <a:picLocks noChangeAspect="1" noChangeArrowheads="1"/>
          </p:cNvPicPr>
          <p:nvPr/>
        </p:nvPicPr>
        <p:blipFill rotWithShape="1">
          <a:blip r:embed="rId2" cstate="print"/>
          <a:srcRect l="27917" t="16067" r="652" b="697"/>
          <a:stretch/>
        </p:blipFill>
        <p:spPr bwMode="auto">
          <a:xfrm rot="16200000">
            <a:off x="2928724" y="-544349"/>
            <a:ext cx="3528392" cy="8450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Крещение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ivanovskoe.mos.ru/upload/medialibrary/dd1/kreshch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3"/>
            <a:ext cx="8505825" cy="5248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9776"/>
            <a:ext cx="843528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чего создавали вышивку?</a:t>
            </a:r>
          </a:p>
        </p:txBody>
      </p:sp>
      <p:pic>
        <p:nvPicPr>
          <p:cNvPr id="11266" name="Picture 2" descr="https://sun9-21.userapi.com/c205128/v205128706/4785b/i4ebD2QYB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203104" cy="3687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un9-35.userapi.com/c205128/v205128706/47851/5pttpOf2lo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59"/>
            <a:ext cx="4104455" cy="3624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4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39336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чем можно было увидеть вышивку?</a:t>
            </a:r>
          </a:p>
        </p:txBody>
      </p:sp>
      <p:pic>
        <p:nvPicPr>
          <p:cNvPr id="12290" name="Picture 2" descr="https://sun9-11.userapi.com/c205128/v205128706/47847/EImY6XVMs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" y="4202680"/>
            <a:ext cx="4476319" cy="2783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un9-10.userapi.com/c205128/v205128706/4783d/l38xmdcSwW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55" y="1302883"/>
            <a:ext cx="7559551" cy="2899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8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Символика цвета</a:t>
            </a:r>
          </a:p>
        </p:txBody>
      </p:sp>
      <p:pic>
        <p:nvPicPr>
          <p:cNvPr id="10242" name="Picture 2" descr="https://sun9-10.userapi.com/c205128/v205128706/4786f/7BDE0n0-Rb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" y="152636"/>
            <a:ext cx="2611334" cy="3672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9-54.userapi.com/c205128/v205128706/47865/NGpdwAIWO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5749232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7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Значение символов</a:t>
            </a:r>
            <a:endParaRPr lang="ru-RU" b="1" dirty="0"/>
          </a:p>
        </p:txBody>
      </p:sp>
      <p:pic>
        <p:nvPicPr>
          <p:cNvPr id="9222" name="Picture 6" descr="https://sun9-25.userapi.com/c205128/v205128706/4787a/FUFIErlHQq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665" y="1340768"/>
            <a:ext cx="5373331" cy="2875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sun9-2.userapi.com/c205128/v205128706/4788d/8bm9XVsc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52535"/>
            <a:ext cx="2825782" cy="2473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55.userapi.com/c205128/v205128706/47883/UvKNkI7it4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3" y="4120203"/>
            <a:ext cx="2355012" cy="2737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Масленица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image.jimcdn.com/app/cms/image/transf/dimension=956x1024:format=jpg/path/sf278732f8691ebec/image/iac8fcd9497b75b76/version/1517043949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81980"/>
            <a:ext cx="7416824" cy="5267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90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araratour.com/file_manager/files/Legends%20of%20Armenia/2/2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8544949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\\192.168.0.254\отчеты\05 Шелудько_ТД\2019-2020 учебный год\Праздничный календарь\картинки\Вербное\438583_siz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4664"/>
            <a:ext cx="562527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717032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Пушистую веточку вербы</a:t>
            </a:r>
          </a:p>
          <a:p>
            <a:pPr algn="just">
              <a:buNone/>
            </a:pPr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Сегодня ты в дом принеси,</a:t>
            </a:r>
          </a:p>
          <a:p>
            <a:pPr algn="just">
              <a:buNone/>
            </a:pPr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Защиты от злобы и скверны</a:t>
            </a:r>
          </a:p>
          <a:p>
            <a:pPr algn="just">
              <a:buNone/>
            </a:pPr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Сейчас у нее попроси.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Вербное воскресенье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24" name="Picture 4" descr="\\192.168.0.254\отчеты\05 Шелудько_ТД\2019-2020 учебный год\Праздничный календарь\картинки\Вербное\vv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04056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248" y="102065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Рождество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avatars.mds.yandex.net/get-zen_doc/1328466/pub_5c21e2bf68a70a00adaf739b_5c32950d26ab5500aa2786d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5" y="1245065"/>
            <a:ext cx="8525747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Великий Четверг</a:t>
            </a:r>
          </a:p>
        </p:txBody>
      </p:sp>
      <p:pic>
        <p:nvPicPr>
          <p:cNvPr id="31746" name="Picture 2" descr="Картинки по запросу петр пет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3075770" cy="4306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\\192.168.0.254\отчеты\05 Шелудько_ТД\2019-2020 учебный год\Праздничный календарь\картинки\игры\моне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0648"/>
            <a:ext cx="4585119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 descr="\\192.168.0.254\отчеты\05 Шелудько_ТД\2019-2020 учебный год\Праздничный календарь\картинки\игры\20-kopeek-1961-goda-stoim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66021"/>
            <a:ext cx="5472608" cy="2587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Пасха</a:t>
            </a:r>
          </a:p>
        </p:txBody>
      </p:sp>
      <p:pic>
        <p:nvPicPr>
          <p:cNvPr id="33794" name="Picture 2" descr="\\192.168.0.254\отчеты\05 Шелудько_ТД\2019-2020 учебный год\Праздничный календарь\картинки\Пасха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515387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 descr="\\192.168.0.254\отчеты\05 Шелудько_ТД\2019-2020 учебный год\Праздничный календарь\картинки\Пасха\68819_bi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268760"/>
            <a:ext cx="3171825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\\192.168.0.254\отчеты\05 Шелудько_ТД\2019-2020 учебный год\Праздничный календарь\картинки\Пасха\foto-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168352" cy="4423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 descr="\\192.168.0.254\отчеты\05 Шелудько_ТД\2019-2020 учебный год\Праздничный календарь\картинки\Пасха\foto-8-1-647x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00808"/>
            <a:ext cx="4932040" cy="3285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Егорьев день</a:t>
            </a:r>
          </a:p>
        </p:txBody>
      </p:sp>
      <p:pic>
        <p:nvPicPr>
          <p:cNvPr id="1026" name="Picture 2" descr="\\192.168.0.254\отчеты\05 Шелудько_ТД\2019-2020 учебный год\Праздничный календарь\картинки\Егорьев день\pastuk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620000" cy="507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Сеть да рыбы</a:t>
            </a:r>
            <a:b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\\192.168.0.254\отчеты\05 Шелудько_ТД\2019-2020 учебный год\Праздничный календарь\картинки\игры\се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4756072" cy="2672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\\192.168.0.254\отчеты\05 Шелудько_ТД\2019-2020 учебный год\Праздничный календарь\картинки\игры\988884345_0_108_2184_1347_600x0_80_0_0_c6afca9ef9fb76b2c68e3c104ab748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4499992" cy="254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08104" y="4509120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28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Калат</a:t>
            </a:r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!» («Рыбы!»)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132856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28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Веркко</a:t>
            </a:r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!»</a:t>
            </a:r>
          </a:p>
          <a:p>
            <a:pPr algn="ctr"/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(«Сеть!»)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Летние Святки </a:t>
            </a:r>
            <a:b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\\192.168.0.254\отчеты\05 Шелудько_ТД\2019-2020 учебный год\Праздничный календарь\летние святки\b328de8658000553f3ec00f593d0aa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03774"/>
            <a:ext cx="8477200" cy="5654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Колечко-колечко</a:t>
            </a:r>
            <a:b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\\192.168.0.254\отчеты\05 Шелудько_ТД\2019-2020 учебный год\Праздничный календарь\картинки\игры\ee3dd217f89db22fc20391539008bfa56f4f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Ильин день </a:t>
            </a:r>
          </a:p>
        </p:txBody>
      </p:sp>
      <p:pic>
        <p:nvPicPr>
          <p:cNvPr id="6146" name="Picture 2" descr="\\192.168.0.254\отчеты\05 Шелудько_ТД\2019-2020 учебный год\Праздничный календарь\картинки\Ильин день\original24138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632848" cy="5088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Олень</a:t>
            </a:r>
          </a:p>
        </p:txBody>
      </p:sp>
      <p:pic>
        <p:nvPicPr>
          <p:cNvPr id="7170" name="Picture 2" descr="\\192.168.0.254\отчеты\05 Шелудько_ТД\2019-2020 учебный год\Праздничный календарь\картинки\Игры\4_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3312368" cy="464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60032" y="2204864"/>
            <a:ext cx="50770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Ух ты, батюшка олень,</a:t>
            </a:r>
          </a:p>
          <a:p>
            <a:r>
              <a:rPr lang="ru-RU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Отпусти меня на день</a:t>
            </a:r>
          </a:p>
          <a:p>
            <a:r>
              <a:rPr lang="ru-RU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утра до вечера</a:t>
            </a:r>
          </a:p>
          <a:p>
            <a:r>
              <a:rPr lang="ru-RU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Вот тебе хомут.</a:t>
            </a:r>
          </a:p>
          <a:p>
            <a:r>
              <a:rPr lang="ru-RU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Вот тебе хомут,</a:t>
            </a:r>
          </a:p>
          <a:p>
            <a:r>
              <a:rPr lang="ru-RU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Вот тебе дуга.</a:t>
            </a:r>
          </a:p>
          <a:p>
            <a:r>
              <a:rPr lang="ru-RU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Больше я тебе не слуга.</a:t>
            </a:r>
          </a:p>
          <a:p>
            <a:endParaRPr lang="ru-RU" sz="28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766" t="22130" r="3183" b="10252"/>
          <a:stretch>
            <a:fillRect/>
          </a:stretch>
        </p:blipFill>
        <p:spPr bwMode="auto">
          <a:xfrm>
            <a:off x="165110" y="1723612"/>
            <a:ext cx="881377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Зимние Святки</a:t>
            </a:r>
            <a:b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5445224"/>
            <a:ext cx="180020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413582" y="5618141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У=Я</a:t>
            </a:r>
          </a:p>
        </p:txBody>
      </p:sp>
    </p:spTree>
    <p:extLst>
      <p:ext uri="{BB962C8B-B14F-4D97-AF65-F5344CB8AC3E}">
        <p14:creationId xmlns:p14="http://schemas.microsoft.com/office/powerpoint/2010/main" val="284772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Кегри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9218" name="Picture 2" descr="\\192.168.0.254\отчеты\05 Шелудько_ТД\2019-2020 учебный год\Праздничный календарь\картинки\Кегри\foto_81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325072" cy="4885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848872" cy="998984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Киннас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(Рукавица)</a:t>
            </a:r>
            <a:b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4" name="Picture 2" descr="\\192.168.0.254\отчеты\05 Шелудько_ТД\2019-2020 учебный год\Праздничный календарь\картинки\Игры\8f807067ce9de1c8944a4b5238a2--aksessuary-rukavitsy-karelskie-uz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610200" cy="4675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Kahoot.it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16" t="10178" r="5254" b="15045"/>
          <a:stretch>
            <a:fillRect/>
          </a:stretch>
        </p:blipFill>
        <p:spPr>
          <a:xfrm>
            <a:off x="683568" y="2564904"/>
            <a:ext cx="7632848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465313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</a:p>
        </p:txBody>
      </p:sp>
      <p:pic>
        <p:nvPicPr>
          <p:cNvPr id="1026" name="Picture 2" descr="F:\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462109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https://bel.cultreg.ru/uploads/6a3865601542dbaa1a0f0a851ac7c43b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11314" cy="5908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Приметы на Святки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84784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в Святки деревья стоят в инее,</a:t>
            </a:r>
            <a:endParaRPr lang="ru-RU" sz="2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5657671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то, летом во время цветения ржи бывает тихо и тепло.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924944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в Святки небо звёздное,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2040" y="4077072"/>
            <a:ext cx="4211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будет много грибов и гречихи.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07707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Святки избу подметают в обратную сторону, от дверей,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4048" y="1556792"/>
            <a:ext cx="442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тогда овец будет больше.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5589240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Святки не надо говорить ни о медведе, ни о волке,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2040" y="2636912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то они летом в лесу встретятся.</a:t>
            </a:r>
          </a:p>
        </p:txBody>
      </p:sp>
    </p:spTree>
    <p:extLst>
      <p:ext uri="{BB962C8B-B14F-4D97-AF65-F5344CB8AC3E}">
        <p14:creationId xmlns:p14="http://schemas.microsoft.com/office/powerpoint/2010/main" val="25886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цветене рж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80928"/>
            <a:ext cx="3102476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Картинки по запросу деревья в ин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5964"/>
            <a:ext cx="4283968" cy="3932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Приметы на Святки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в Святки деревья стоят в инее,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55679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 летом во время цветения ржи бывает тихо и тепло.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Приметы на Святки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в Святки небо звёздное, </a:t>
            </a:r>
          </a:p>
        </p:txBody>
      </p:sp>
      <p:pic>
        <p:nvPicPr>
          <p:cNvPr id="26626" name="Picture 2" descr="Картинки по запросу звёздное небо зим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20801"/>
            <a:ext cx="4680520" cy="413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Картинки по запросу много грибов и гречих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08920"/>
            <a:ext cx="3347864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187624" y="170080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 будет много грибов и гречихи.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Приметы на Святки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Святки избу подметают в обратную сторону, от дверей, </a:t>
            </a:r>
          </a:p>
        </p:txBody>
      </p:sp>
      <p:pic>
        <p:nvPicPr>
          <p:cNvPr id="27650" name="Picture 2" descr="Картинки по запросу подметать пол от двер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4286250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Картинки по запросу овцы ота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96952"/>
            <a:ext cx="3707904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051720" y="2132856"/>
            <a:ext cx="558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тогда овец будет больше.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Приметы на Святки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Святки не надо говорить ни о медведе, ни о волке, </a:t>
            </a:r>
          </a:p>
        </p:txBody>
      </p:sp>
      <p:pic>
        <p:nvPicPr>
          <p:cNvPr id="28674" name="Picture 2" descr="Картинки по запросу медведь во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4896544" cy="3752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27584" y="2276872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то они летом в лесу встретятся.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268</Words>
  <Application>Microsoft Office PowerPoint</Application>
  <PresentationFormat>Экран (4:3)</PresentationFormat>
  <Paragraphs>58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Verdana</vt:lpstr>
      <vt:lpstr>Тема Office</vt:lpstr>
      <vt:lpstr>Карело-финский праздничный календарь</vt:lpstr>
      <vt:lpstr>Рождество</vt:lpstr>
      <vt:lpstr>Зимние Святки </vt:lpstr>
      <vt:lpstr>Презентация PowerPoint</vt:lpstr>
      <vt:lpstr>Приметы на Святки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Крещение</vt:lpstr>
      <vt:lpstr>Для чего создавали вышивку?</vt:lpstr>
      <vt:lpstr>На чем можно было увидеть вышивку?</vt:lpstr>
      <vt:lpstr>Символика цвета</vt:lpstr>
      <vt:lpstr>Значение символов</vt:lpstr>
      <vt:lpstr>Масленица</vt:lpstr>
      <vt:lpstr>Презентация PowerPoint</vt:lpstr>
      <vt:lpstr>Презентация PowerPoint</vt:lpstr>
      <vt:lpstr>Вербное воскресенье</vt:lpstr>
      <vt:lpstr>Великий Четверг</vt:lpstr>
      <vt:lpstr>Презентация PowerPoint</vt:lpstr>
      <vt:lpstr>Пасха</vt:lpstr>
      <vt:lpstr>Презентация PowerPoint</vt:lpstr>
      <vt:lpstr>Егорьев день</vt:lpstr>
      <vt:lpstr>Сеть да рыбы </vt:lpstr>
      <vt:lpstr>Летние Святки  </vt:lpstr>
      <vt:lpstr>Колечко-колечко </vt:lpstr>
      <vt:lpstr>Ильин день </vt:lpstr>
      <vt:lpstr>Олень</vt:lpstr>
      <vt:lpstr>Кегри </vt:lpstr>
      <vt:lpstr>Киннас (Рукавица) </vt:lpstr>
      <vt:lpstr>Kahoot.it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Карело-финский праздничный календарь</dc:title>
  <dc:creator>NOTE</dc:creator>
  <cp:lastModifiedBy>Admin</cp:lastModifiedBy>
  <cp:revision>33</cp:revision>
  <dcterms:created xsi:type="dcterms:W3CDTF">2020-01-22T14:15:06Z</dcterms:created>
  <dcterms:modified xsi:type="dcterms:W3CDTF">2021-11-18T22:55:09Z</dcterms:modified>
</cp:coreProperties>
</file>