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71" r:id="rId7"/>
    <p:sldId id="263" r:id="rId8"/>
    <p:sldId id="264" r:id="rId9"/>
    <p:sldId id="265" r:id="rId10"/>
    <p:sldId id="266" r:id="rId11"/>
    <p:sldId id="267" r:id="rId12"/>
    <p:sldId id="273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9F1FE-9DCE-4542-B17C-D6C43124E04A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F43F9BE-90C8-4BAF-8DDD-FE8921640DF6}">
      <dgm:prSet phldrT="[Текст]" custT="1"/>
      <dgm:spPr/>
      <dgm:t>
        <a:bodyPr/>
        <a:lstStyle/>
        <a:p>
          <a:pPr algn="r"/>
          <a:endParaRPr lang="ru-RU" sz="1800" dirty="0" smtClean="0"/>
        </a:p>
        <a:p>
          <a:pPr algn="r"/>
          <a:r>
            <a:rPr lang="ru-RU" sz="2000" dirty="0" smtClean="0"/>
            <a:t>360°: 24ч =15° за 1час или </a:t>
          </a:r>
        </a:p>
        <a:p>
          <a:pPr algn="r"/>
          <a:r>
            <a:rPr lang="ru-RU" sz="2000" dirty="0" smtClean="0"/>
            <a:t>15°</a:t>
          </a:r>
          <a:r>
            <a:rPr lang="en-US" sz="2000" dirty="0" smtClean="0"/>
            <a:t>x</a:t>
          </a:r>
          <a:r>
            <a:rPr lang="ru-RU" sz="2000" dirty="0" smtClean="0"/>
            <a:t> 111 км =2665км</a:t>
          </a:r>
        </a:p>
        <a:p>
          <a:pPr algn="r"/>
          <a:r>
            <a:rPr lang="ru-RU" sz="2000" dirty="0" smtClean="0"/>
            <a:t>1° за 4 минуты. </a:t>
          </a:r>
        </a:p>
        <a:p>
          <a:pPr algn="ctr"/>
          <a:endParaRPr lang="ru-RU" sz="1800" dirty="0"/>
        </a:p>
      </dgm:t>
    </dgm:pt>
    <dgm:pt modelId="{A31DCF07-918D-4F6C-A280-4F2658045C80}" type="parTrans" cxnId="{C4A311D1-27E9-411E-81C4-77CEFAF984C0}">
      <dgm:prSet/>
      <dgm:spPr/>
      <dgm:t>
        <a:bodyPr/>
        <a:lstStyle/>
        <a:p>
          <a:endParaRPr lang="ru-RU"/>
        </a:p>
      </dgm:t>
    </dgm:pt>
    <dgm:pt modelId="{29283C1E-06F4-4D7A-AA8E-EACD280CB269}" type="sibTrans" cxnId="{C4A311D1-27E9-411E-81C4-77CEFAF984C0}">
      <dgm:prSet/>
      <dgm:spPr/>
      <dgm:t>
        <a:bodyPr/>
        <a:lstStyle/>
        <a:p>
          <a:endParaRPr lang="ru-RU"/>
        </a:p>
      </dgm:t>
    </dgm:pt>
    <dgm:pt modelId="{63641D9D-5840-45F2-8EEE-35BD27FAEE75}">
      <dgm:prSet custT="1"/>
      <dgm:spPr/>
      <dgm:t>
        <a:bodyPr/>
        <a:lstStyle/>
        <a:p>
          <a:pPr algn="r"/>
          <a:r>
            <a:rPr lang="ru-RU" sz="2000" dirty="0" smtClean="0"/>
            <a:t>ВРЕМЯ произошло от (старославянского  языка)  от той же основы, что и вертеть. </a:t>
          </a:r>
          <a:endParaRPr lang="ru-RU" sz="2000" dirty="0"/>
        </a:p>
      </dgm:t>
    </dgm:pt>
    <dgm:pt modelId="{59836255-B996-4606-A604-36313CFCB36F}" type="parTrans" cxnId="{61128FEB-B44C-4F79-AA8C-142D72392C9A}">
      <dgm:prSet/>
      <dgm:spPr/>
      <dgm:t>
        <a:bodyPr/>
        <a:lstStyle/>
        <a:p>
          <a:endParaRPr lang="ru-RU"/>
        </a:p>
      </dgm:t>
    </dgm:pt>
    <dgm:pt modelId="{593F4C56-BA3B-4C2A-9F0D-1A528D1088D7}" type="sibTrans" cxnId="{61128FEB-B44C-4F79-AA8C-142D72392C9A}">
      <dgm:prSet/>
      <dgm:spPr/>
      <dgm:t>
        <a:bodyPr/>
        <a:lstStyle/>
        <a:p>
          <a:endParaRPr lang="ru-RU"/>
        </a:p>
      </dgm:t>
    </dgm:pt>
    <dgm:pt modelId="{361EB5B8-7792-4B5C-8EEF-78A562D222B7}">
      <dgm:prSet phldrT="[Текст]" custT="1"/>
      <dgm:spPr/>
      <dgm:t>
        <a:bodyPr/>
        <a:lstStyle/>
        <a:p>
          <a:pPr algn="r"/>
          <a:r>
            <a:rPr lang="ru-RU" sz="2000" dirty="0" smtClean="0"/>
            <a:t>Любая точка на Земле за 24 часа (сутки) совершает путь в  360° с запада на восток.</a:t>
          </a:r>
          <a:endParaRPr lang="ru-RU" sz="2000" dirty="0"/>
        </a:p>
      </dgm:t>
    </dgm:pt>
    <dgm:pt modelId="{B0E85347-2C78-49C7-A382-124B6E5091D4}" type="parTrans" cxnId="{7E839B2F-FD2F-4A8E-8E79-F37E80F32CBF}">
      <dgm:prSet/>
      <dgm:spPr/>
      <dgm:t>
        <a:bodyPr/>
        <a:lstStyle/>
        <a:p>
          <a:endParaRPr lang="ru-RU"/>
        </a:p>
      </dgm:t>
    </dgm:pt>
    <dgm:pt modelId="{2F4EEC07-1DC0-402A-92AB-36151B02F270}" type="sibTrans" cxnId="{7E839B2F-FD2F-4A8E-8E79-F37E80F32CBF}">
      <dgm:prSet/>
      <dgm:spPr/>
      <dgm:t>
        <a:bodyPr/>
        <a:lstStyle/>
        <a:p>
          <a:endParaRPr lang="ru-RU"/>
        </a:p>
      </dgm:t>
    </dgm:pt>
    <dgm:pt modelId="{FFB5C0EF-22D6-4E3B-B881-099CA8521F3B}" type="pres">
      <dgm:prSet presAssocID="{BBF9F1FE-9DCE-4542-B17C-D6C43124E04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4F75D-372C-4E54-90C5-7AB450C2B01F}" type="pres">
      <dgm:prSet presAssocID="{BBF9F1FE-9DCE-4542-B17C-D6C43124E04A}" presName="dummyMaxCanvas" presStyleCnt="0">
        <dgm:presLayoutVars/>
      </dgm:prSet>
      <dgm:spPr/>
    </dgm:pt>
    <dgm:pt modelId="{B1626156-CA4B-465C-B2F9-0CAD96B76114}" type="pres">
      <dgm:prSet presAssocID="{BBF9F1FE-9DCE-4542-B17C-D6C43124E04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AE8AB-CDD8-4B49-813C-C94EF7749954}" type="pres">
      <dgm:prSet presAssocID="{BBF9F1FE-9DCE-4542-B17C-D6C43124E04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151FA-FB4E-42CA-AD40-D1C2DF2E5637}" type="pres">
      <dgm:prSet presAssocID="{BBF9F1FE-9DCE-4542-B17C-D6C43124E04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D5DC1-4245-4C7B-834A-A545A065BE0C}" type="pres">
      <dgm:prSet presAssocID="{BBF9F1FE-9DCE-4542-B17C-D6C43124E04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831E1-52AC-4132-BE62-D8EE57EE0301}" type="pres">
      <dgm:prSet presAssocID="{BBF9F1FE-9DCE-4542-B17C-D6C43124E04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37FEE-D3CC-4A6E-AC79-103EF4C5054A}" type="pres">
      <dgm:prSet presAssocID="{BBF9F1FE-9DCE-4542-B17C-D6C43124E04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1BC2B-2B02-4DB3-955F-E6E24F58C573}" type="pres">
      <dgm:prSet presAssocID="{BBF9F1FE-9DCE-4542-B17C-D6C43124E04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FD4BE-868D-4F67-A0A6-3B92376ABF25}" type="pres">
      <dgm:prSet presAssocID="{BBF9F1FE-9DCE-4542-B17C-D6C43124E04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64CE86-255A-49DE-BBA7-B8ACFAC7D089}" type="presOf" srcId="{EF43F9BE-90C8-4BAF-8DDD-FE8921640DF6}" destId="{7CDFD4BE-868D-4F67-A0A6-3B92376ABF25}" srcOrd="1" destOrd="0" presId="urn:microsoft.com/office/officeart/2005/8/layout/vProcess5"/>
    <dgm:cxn modelId="{340C9D55-7ECE-4AF2-8991-7B604002A246}" type="presOf" srcId="{361EB5B8-7792-4B5C-8EEF-78A562D222B7}" destId="{741AE8AB-CDD8-4B49-813C-C94EF7749954}" srcOrd="0" destOrd="0" presId="urn:microsoft.com/office/officeart/2005/8/layout/vProcess5"/>
    <dgm:cxn modelId="{FC197451-5E1A-4B5C-9388-F25BF8B43B85}" type="presOf" srcId="{BBF9F1FE-9DCE-4542-B17C-D6C43124E04A}" destId="{FFB5C0EF-22D6-4E3B-B881-099CA8521F3B}" srcOrd="0" destOrd="0" presId="urn:microsoft.com/office/officeart/2005/8/layout/vProcess5"/>
    <dgm:cxn modelId="{DEE04FE2-0CE0-441D-A6E6-330576126581}" type="presOf" srcId="{EF43F9BE-90C8-4BAF-8DDD-FE8921640DF6}" destId="{5DB151FA-FB4E-42CA-AD40-D1C2DF2E5637}" srcOrd="0" destOrd="0" presId="urn:microsoft.com/office/officeart/2005/8/layout/vProcess5"/>
    <dgm:cxn modelId="{FE8C3DCC-EC63-49EB-8256-DF71CE070279}" type="presOf" srcId="{593F4C56-BA3B-4C2A-9F0D-1A528D1088D7}" destId="{774D5DC1-4245-4C7B-834A-A545A065BE0C}" srcOrd="0" destOrd="0" presId="urn:microsoft.com/office/officeart/2005/8/layout/vProcess5"/>
    <dgm:cxn modelId="{1326CAD6-39F0-42BD-850B-012ECF3A28EF}" type="presOf" srcId="{361EB5B8-7792-4B5C-8EEF-78A562D222B7}" destId="{7D91BC2B-2B02-4DB3-955F-E6E24F58C573}" srcOrd="1" destOrd="0" presId="urn:microsoft.com/office/officeart/2005/8/layout/vProcess5"/>
    <dgm:cxn modelId="{F4D22D59-3E4F-4510-BC83-6F68DF4FC8D5}" type="presOf" srcId="{2F4EEC07-1DC0-402A-92AB-36151B02F270}" destId="{307831E1-52AC-4132-BE62-D8EE57EE0301}" srcOrd="0" destOrd="0" presId="urn:microsoft.com/office/officeart/2005/8/layout/vProcess5"/>
    <dgm:cxn modelId="{8BD85339-BBBF-4EDA-A5E9-896D518DCFBC}" type="presOf" srcId="{63641D9D-5840-45F2-8EEE-35BD27FAEE75}" destId="{A5537FEE-D3CC-4A6E-AC79-103EF4C5054A}" srcOrd="1" destOrd="0" presId="urn:microsoft.com/office/officeart/2005/8/layout/vProcess5"/>
    <dgm:cxn modelId="{7E839B2F-FD2F-4A8E-8E79-F37E80F32CBF}" srcId="{BBF9F1FE-9DCE-4542-B17C-D6C43124E04A}" destId="{361EB5B8-7792-4B5C-8EEF-78A562D222B7}" srcOrd="1" destOrd="0" parTransId="{B0E85347-2C78-49C7-A382-124B6E5091D4}" sibTransId="{2F4EEC07-1DC0-402A-92AB-36151B02F270}"/>
    <dgm:cxn modelId="{61128FEB-B44C-4F79-AA8C-142D72392C9A}" srcId="{BBF9F1FE-9DCE-4542-B17C-D6C43124E04A}" destId="{63641D9D-5840-45F2-8EEE-35BD27FAEE75}" srcOrd="0" destOrd="0" parTransId="{59836255-B996-4606-A604-36313CFCB36F}" sibTransId="{593F4C56-BA3B-4C2A-9F0D-1A528D1088D7}"/>
    <dgm:cxn modelId="{6E486113-463A-4604-8A32-A669A8885D15}" type="presOf" srcId="{63641D9D-5840-45F2-8EEE-35BD27FAEE75}" destId="{B1626156-CA4B-465C-B2F9-0CAD96B76114}" srcOrd="0" destOrd="0" presId="urn:microsoft.com/office/officeart/2005/8/layout/vProcess5"/>
    <dgm:cxn modelId="{C4A311D1-27E9-411E-81C4-77CEFAF984C0}" srcId="{BBF9F1FE-9DCE-4542-B17C-D6C43124E04A}" destId="{EF43F9BE-90C8-4BAF-8DDD-FE8921640DF6}" srcOrd="2" destOrd="0" parTransId="{A31DCF07-918D-4F6C-A280-4F2658045C80}" sibTransId="{29283C1E-06F4-4D7A-AA8E-EACD280CB269}"/>
    <dgm:cxn modelId="{1774F78B-9015-4723-8E23-EEC9CF3A21E4}" type="presParOf" srcId="{FFB5C0EF-22D6-4E3B-B881-099CA8521F3B}" destId="{FB24F75D-372C-4E54-90C5-7AB450C2B01F}" srcOrd="0" destOrd="0" presId="urn:microsoft.com/office/officeart/2005/8/layout/vProcess5"/>
    <dgm:cxn modelId="{3FC0149F-077E-4D21-A71E-056CD4241452}" type="presParOf" srcId="{FFB5C0EF-22D6-4E3B-B881-099CA8521F3B}" destId="{B1626156-CA4B-465C-B2F9-0CAD96B76114}" srcOrd="1" destOrd="0" presId="urn:microsoft.com/office/officeart/2005/8/layout/vProcess5"/>
    <dgm:cxn modelId="{60A5C166-F193-454C-B5CA-8E7D6338A4DF}" type="presParOf" srcId="{FFB5C0EF-22D6-4E3B-B881-099CA8521F3B}" destId="{741AE8AB-CDD8-4B49-813C-C94EF7749954}" srcOrd="2" destOrd="0" presId="urn:microsoft.com/office/officeart/2005/8/layout/vProcess5"/>
    <dgm:cxn modelId="{7FA7E856-A249-4BDF-A078-D9839D484CA0}" type="presParOf" srcId="{FFB5C0EF-22D6-4E3B-B881-099CA8521F3B}" destId="{5DB151FA-FB4E-42CA-AD40-D1C2DF2E5637}" srcOrd="3" destOrd="0" presId="urn:microsoft.com/office/officeart/2005/8/layout/vProcess5"/>
    <dgm:cxn modelId="{0914FEA3-61D8-4A02-94C0-6342A09840A3}" type="presParOf" srcId="{FFB5C0EF-22D6-4E3B-B881-099CA8521F3B}" destId="{774D5DC1-4245-4C7B-834A-A545A065BE0C}" srcOrd="4" destOrd="0" presId="urn:microsoft.com/office/officeart/2005/8/layout/vProcess5"/>
    <dgm:cxn modelId="{DCF8A339-3EA2-4A31-B172-F27AEA9D7D70}" type="presParOf" srcId="{FFB5C0EF-22D6-4E3B-B881-099CA8521F3B}" destId="{307831E1-52AC-4132-BE62-D8EE57EE0301}" srcOrd="5" destOrd="0" presId="urn:microsoft.com/office/officeart/2005/8/layout/vProcess5"/>
    <dgm:cxn modelId="{DA5D31BA-987D-4F5F-985D-72E603A4686D}" type="presParOf" srcId="{FFB5C0EF-22D6-4E3B-B881-099CA8521F3B}" destId="{A5537FEE-D3CC-4A6E-AC79-103EF4C5054A}" srcOrd="6" destOrd="0" presId="urn:microsoft.com/office/officeart/2005/8/layout/vProcess5"/>
    <dgm:cxn modelId="{8970A447-573D-44CF-9D86-F771A835241D}" type="presParOf" srcId="{FFB5C0EF-22D6-4E3B-B881-099CA8521F3B}" destId="{7D91BC2B-2B02-4DB3-955F-E6E24F58C573}" srcOrd="7" destOrd="0" presId="urn:microsoft.com/office/officeart/2005/8/layout/vProcess5"/>
    <dgm:cxn modelId="{D9566F92-B8C7-4247-B400-AF3239AB21DC}" type="presParOf" srcId="{FFB5C0EF-22D6-4E3B-B881-099CA8521F3B}" destId="{7CDFD4BE-868D-4F67-A0A6-3B92376ABF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83A82-30B4-4A67-97F5-B34A5C3B5693}" type="doc">
      <dgm:prSet loTypeId="urn:microsoft.com/office/officeart/2005/8/layout/arrow5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900E4B0-269F-4F2C-9E95-6BDC0F34E731}">
      <dgm:prSet phldrT="[Текст]" custT="1"/>
      <dgm:spPr/>
      <dgm:t>
        <a:bodyPr vert="vert270"/>
        <a:lstStyle/>
        <a:p>
          <a:r>
            <a:rPr lang="ru-RU" sz="2000" dirty="0" smtClean="0"/>
            <a:t>Вращение Земли</a:t>
          </a:r>
          <a:endParaRPr lang="ru-RU" sz="2000" dirty="0"/>
        </a:p>
      </dgm:t>
    </dgm:pt>
    <dgm:pt modelId="{A3E41CA6-8683-4B23-A703-4FBFB3277313}" type="parTrans" cxnId="{3294F851-7D68-47F4-9DA7-DB4C3190D2D9}">
      <dgm:prSet/>
      <dgm:spPr/>
      <dgm:t>
        <a:bodyPr/>
        <a:lstStyle/>
        <a:p>
          <a:endParaRPr lang="ru-RU"/>
        </a:p>
      </dgm:t>
    </dgm:pt>
    <dgm:pt modelId="{CF44E174-5BAF-4DCA-9E43-B6811F2B795D}" type="sibTrans" cxnId="{3294F851-7D68-47F4-9DA7-DB4C3190D2D9}">
      <dgm:prSet/>
      <dgm:spPr/>
      <dgm:t>
        <a:bodyPr/>
        <a:lstStyle/>
        <a:p>
          <a:endParaRPr lang="ru-RU"/>
        </a:p>
      </dgm:t>
    </dgm:pt>
    <dgm:pt modelId="{5845CF6F-24C0-437E-BB76-18BC52B3FB61}">
      <dgm:prSet phldrT="[Текст]" custT="1"/>
      <dgm:spPr/>
      <dgm:t>
        <a:bodyPr vert="vert270"/>
        <a:lstStyle/>
        <a:p>
          <a:pPr algn="r"/>
          <a:r>
            <a:rPr lang="ru-RU" sz="2000" dirty="0" smtClean="0"/>
            <a:t>Время на территории страны не может быть одинаковым</a:t>
          </a:r>
          <a:endParaRPr lang="ru-RU" sz="2000" dirty="0"/>
        </a:p>
      </dgm:t>
    </dgm:pt>
    <dgm:pt modelId="{FA0325E8-4311-4987-B100-6538C582E2A9}" type="parTrans" cxnId="{12C1C5E8-DB5C-4298-AA57-45838D55F08B}">
      <dgm:prSet/>
      <dgm:spPr/>
      <dgm:t>
        <a:bodyPr/>
        <a:lstStyle/>
        <a:p>
          <a:endParaRPr lang="ru-RU"/>
        </a:p>
      </dgm:t>
    </dgm:pt>
    <dgm:pt modelId="{BA6411A7-3B12-4513-A79D-1041B55BCFC2}" type="sibTrans" cxnId="{12C1C5E8-DB5C-4298-AA57-45838D55F08B}">
      <dgm:prSet/>
      <dgm:spPr/>
      <dgm:t>
        <a:bodyPr/>
        <a:lstStyle/>
        <a:p>
          <a:endParaRPr lang="ru-RU"/>
        </a:p>
      </dgm:t>
    </dgm:pt>
    <dgm:pt modelId="{58B84B50-4F28-4499-82B3-5B9E86843EAA}" type="pres">
      <dgm:prSet presAssocID="{13D83A82-30B4-4A67-97F5-B34A5C3B56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93174-E6CA-4CDE-8274-644BB5571D20}" type="pres">
      <dgm:prSet presAssocID="{6900E4B0-269F-4F2C-9E95-6BDC0F34E731}" presName="arrow" presStyleLbl="node1" presStyleIdx="0" presStyleCnt="2" custAng="5400000" custScaleX="188972" custRadScaleRad="76443" custRadScaleInc="-1276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00D81D1-FB9C-49A9-8347-D5E8F4159021}" type="pres">
      <dgm:prSet presAssocID="{5845CF6F-24C0-437E-BB76-18BC52B3FB61}" presName="arrow" presStyleLbl="node1" presStyleIdx="1" presStyleCnt="2" custAng="5400000" custScaleX="193600" custRadScaleRad="71506" custRadScaleInc="136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CA7A7201-2BA0-44BC-881E-B474DC2D31E9}" type="presOf" srcId="{6900E4B0-269F-4F2C-9E95-6BDC0F34E731}" destId="{47C93174-E6CA-4CDE-8274-644BB5571D20}" srcOrd="0" destOrd="0" presId="urn:microsoft.com/office/officeart/2005/8/layout/arrow5"/>
    <dgm:cxn modelId="{02432FCA-D163-4B5F-A297-D5FD86387A19}" type="presOf" srcId="{5845CF6F-24C0-437E-BB76-18BC52B3FB61}" destId="{600D81D1-FB9C-49A9-8347-D5E8F4159021}" srcOrd="0" destOrd="0" presId="urn:microsoft.com/office/officeart/2005/8/layout/arrow5"/>
    <dgm:cxn modelId="{C99F9894-3739-4D4C-9524-A306B42AC790}" type="presOf" srcId="{13D83A82-30B4-4A67-97F5-B34A5C3B5693}" destId="{58B84B50-4F28-4499-82B3-5B9E86843EAA}" srcOrd="0" destOrd="0" presId="urn:microsoft.com/office/officeart/2005/8/layout/arrow5"/>
    <dgm:cxn modelId="{12C1C5E8-DB5C-4298-AA57-45838D55F08B}" srcId="{13D83A82-30B4-4A67-97F5-B34A5C3B5693}" destId="{5845CF6F-24C0-437E-BB76-18BC52B3FB61}" srcOrd="1" destOrd="0" parTransId="{FA0325E8-4311-4987-B100-6538C582E2A9}" sibTransId="{BA6411A7-3B12-4513-A79D-1041B55BCFC2}"/>
    <dgm:cxn modelId="{3294F851-7D68-47F4-9DA7-DB4C3190D2D9}" srcId="{13D83A82-30B4-4A67-97F5-B34A5C3B5693}" destId="{6900E4B0-269F-4F2C-9E95-6BDC0F34E731}" srcOrd="0" destOrd="0" parTransId="{A3E41CA6-8683-4B23-A703-4FBFB3277313}" sibTransId="{CF44E174-5BAF-4DCA-9E43-B6811F2B795D}"/>
    <dgm:cxn modelId="{4C4F061D-68FD-4043-84DF-10134A562118}" type="presParOf" srcId="{58B84B50-4F28-4499-82B3-5B9E86843EAA}" destId="{47C93174-E6CA-4CDE-8274-644BB5571D20}" srcOrd="0" destOrd="0" presId="urn:microsoft.com/office/officeart/2005/8/layout/arrow5"/>
    <dgm:cxn modelId="{386DE40B-F746-4F1A-BCF2-5D65782CD746}" type="presParOf" srcId="{58B84B50-4F28-4499-82B3-5B9E86843EAA}" destId="{600D81D1-FB9C-49A9-8347-D5E8F415902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BA77AB-307C-4B83-BCD0-9C9825FFA716}" type="doc">
      <dgm:prSet loTypeId="urn:microsoft.com/office/officeart/2005/8/layout/pyramid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1887E1D-1632-4B5C-B577-12173F0112B8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Местное</a:t>
          </a:r>
          <a:endParaRPr lang="ru-RU" sz="2400" b="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7C6477-7342-4ABD-989A-6974733DF252}" type="parTrans" cxnId="{34689D84-8064-464B-8845-871AA048C3E4}">
      <dgm:prSet/>
      <dgm:spPr/>
      <dgm:t>
        <a:bodyPr/>
        <a:lstStyle/>
        <a:p>
          <a:endParaRPr lang="ru-RU"/>
        </a:p>
      </dgm:t>
    </dgm:pt>
    <dgm:pt modelId="{5CB41762-EC07-4348-8266-4B937016E552}" type="sibTrans" cxnId="{34689D84-8064-464B-8845-871AA048C3E4}">
      <dgm:prSet/>
      <dgm:spPr/>
      <dgm:t>
        <a:bodyPr/>
        <a:lstStyle/>
        <a:p>
          <a:endParaRPr lang="ru-RU"/>
        </a:p>
      </dgm:t>
    </dgm:pt>
    <dgm:pt modelId="{3DC0D8A6-9113-4C91-B1FE-382AE7FEB67C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Поясное 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213C7-C660-4EF7-A329-144E6B2483B4}" type="parTrans" cxnId="{220F37F1-06F4-4C81-A446-8AF88F57E2FE}">
      <dgm:prSet/>
      <dgm:spPr/>
      <dgm:t>
        <a:bodyPr/>
        <a:lstStyle/>
        <a:p>
          <a:endParaRPr lang="ru-RU"/>
        </a:p>
      </dgm:t>
    </dgm:pt>
    <dgm:pt modelId="{DF71DD74-4FB2-4238-BE74-A9744B7586C4}" type="sibTrans" cxnId="{220F37F1-06F4-4C81-A446-8AF88F57E2FE}">
      <dgm:prSet/>
      <dgm:spPr/>
      <dgm:t>
        <a:bodyPr/>
        <a:lstStyle/>
        <a:p>
          <a:endParaRPr lang="ru-RU"/>
        </a:p>
      </dgm:t>
    </dgm:pt>
    <dgm:pt modelId="{4684FD2A-B7FB-4D9F-BF87-7B304D76B7C7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Декретное 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1A0913-4EB9-42E5-8220-8D72AA8A15BD}" type="parTrans" cxnId="{E1BB5318-94C8-4A4E-875C-E2536CF70B7A}">
      <dgm:prSet/>
      <dgm:spPr/>
      <dgm:t>
        <a:bodyPr/>
        <a:lstStyle/>
        <a:p>
          <a:endParaRPr lang="ru-RU"/>
        </a:p>
      </dgm:t>
    </dgm:pt>
    <dgm:pt modelId="{F14624C6-5754-4F11-A90F-30848FEA62F2}" type="sibTrans" cxnId="{E1BB5318-94C8-4A4E-875C-E2536CF70B7A}">
      <dgm:prSet/>
      <dgm:spPr/>
      <dgm:t>
        <a:bodyPr/>
        <a:lstStyle/>
        <a:p>
          <a:endParaRPr lang="ru-RU"/>
        </a:p>
      </dgm:t>
    </dgm:pt>
    <dgm:pt modelId="{170D4415-AEE5-4E88-8AA1-470FAB63A14D}">
      <dgm:prSet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Летнее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F0BE1D-7895-4B70-82C3-66B0C4AF727B}" type="parTrans" cxnId="{FC8D86A7-34D7-4B92-B84C-C4B566943193}">
      <dgm:prSet/>
      <dgm:spPr/>
      <dgm:t>
        <a:bodyPr/>
        <a:lstStyle/>
        <a:p>
          <a:endParaRPr lang="ru-RU"/>
        </a:p>
      </dgm:t>
    </dgm:pt>
    <dgm:pt modelId="{F0104651-5896-4DA7-BD73-76B6D6399668}" type="sibTrans" cxnId="{FC8D86A7-34D7-4B92-B84C-C4B566943193}">
      <dgm:prSet/>
      <dgm:spPr/>
      <dgm:t>
        <a:bodyPr/>
        <a:lstStyle/>
        <a:p>
          <a:endParaRPr lang="ru-RU"/>
        </a:p>
      </dgm:t>
    </dgm:pt>
    <dgm:pt modelId="{8C7CEFA5-B2C0-4094-86FC-741EE3BA551F}" type="pres">
      <dgm:prSet presAssocID="{81BA77AB-307C-4B83-BCD0-9C9825FFA71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D815B47-9866-4582-BE51-572706881880}" type="pres">
      <dgm:prSet presAssocID="{81BA77AB-307C-4B83-BCD0-9C9825FFA716}" presName="pyramid" presStyleLbl="node1" presStyleIdx="0" presStyleCnt="1" custScaleX="114409" custLinFactNeighborX="-2228" custLinFactNeighborY="-7031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423868-CC28-464F-9CAA-71A5711B7E89}" type="pres">
      <dgm:prSet presAssocID="{81BA77AB-307C-4B83-BCD0-9C9825FFA716}" presName="theList" presStyleCnt="0"/>
      <dgm:spPr/>
      <dgm:t>
        <a:bodyPr/>
        <a:lstStyle/>
        <a:p>
          <a:endParaRPr lang="ru-RU"/>
        </a:p>
      </dgm:t>
    </dgm:pt>
    <dgm:pt modelId="{AF1C3845-DE0A-42EB-9261-7351D72EF56E}" type="pres">
      <dgm:prSet presAssocID="{E1887E1D-1632-4B5C-B577-12173F0112B8}" presName="aNode" presStyleLbl="fgAcc1" presStyleIdx="0" presStyleCnt="4" custScaleX="124229" custLinFactNeighborX="39671" custLinFactNeighborY="24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3E989-2D3A-41D3-8153-F18821533DC3}" type="pres">
      <dgm:prSet presAssocID="{E1887E1D-1632-4B5C-B577-12173F0112B8}" presName="aSpace" presStyleCnt="0"/>
      <dgm:spPr/>
      <dgm:t>
        <a:bodyPr/>
        <a:lstStyle/>
        <a:p>
          <a:endParaRPr lang="ru-RU"/>
        </a:p>
      </dgm:t>
    </dgm:pt>
    <dgm:pt modelId="{60ED7763-15BE-4839-92A2-99E1B993FDB5}" type="pres">
      <dgm:prSet presAssocID="{3DC0D8A6-9113-4C91-B1FE-382AE7FEB67C}" presName="aNode" presStyleLbl="fgAcc1" presStyleIdx="1" presStyleCnt="4" custScaleX="124608" custLinFactNeighborX="39860" custLinFactNeighborY="7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67652-D694-4EA6-B27D-3050D3A62A6F}" type="pres">
      <dgm:prSet presAssocID="{3DC0D8A6-9113-4C91-B1FE-382AE7FEB67C}" presName="aSpace" presStyleCnt="0"/>
      <dgm:spPr/>
      <dgm:t>
        <a:bodyPr/>
        <a:lstStyle/>
        <a:p>
          <a:endParaRPr lang="ru-RU"/>
        </a:p>
      </dgm:t>
    </dgm:pt>
    <dgm:pt modelId="{A130E52D-C693-4794-BC80-76E90A14AF4B}" type="pres">
      <dgm:prSet presAssocID="{4684FD2A-B7FB-4D9F-BF87-7B304D76B7C7}" presName="aNode" presStyleLbl="fgAcc1" presStyleIdx="2" presStyleCnt="4" custScaleX="125410" custLinFactNeighborX="40261" custLinFactNeighborY="43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69563-75C0-4727-8F51-0D0604411FEF}" type="pres">
      <dgm:prSet presAssocID="{4684FD2A-B7FB-4D9F-BF87-7B304D76B7C7}" presName="aSpace" presStyleCnt="0"/>
      <dgm:spPr/>
      <dgm:t>
        <a:bodyPr/>
        <a:lstStyle/>
        <a:p>
          <a:endParaRPr lang="ru-RU"/>
        </a:p>
      </dgm:t>
    </dgm:pt>
    <dgm:pt modelId="{D4AC0509-16DB-478C-A295-EC84B1BE2724}" type="pres">
      <dgm:prSet presAssocID="{170D4415-AEE5-4E88-8AA1-470FAB63A14D}" presName="aNode" presStyleLbl="fgAcc1" presStyleIdx="3" presStyleCnt="4" custScaleX="126743" custLinFactNeighborX="40928" custLinFactNeighborY="14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F0E08-80B0-4AE5-B20A-8C1592C8879F}" type="pres">
      <dgm:prSet presAssocID="{170D4415-AEE5-4E88-8AA1-470FAB63A14D}" presName="aSpace" presStyleCnt="0"/>
      <dgm:spPr/>
      <dgm:t>
        <a:bodyPr/>
        <a:lstStyle/>
        <a:p>
          <a:endParaRPr lang="ru-RU"/>
        </a:p>
      </dgm:t>
    </dgm:pt>
  </dgm:ptLst>
  <dgm:cxnLst>
    <dgm:cxn modelId="{FC8D86A7-34D7-4B92-B84C-C4B566943193}" srcId="{81BA77AB-307C-4B83-BCD0-9C9825FFA716}" destId="{170D4415-AEE5-4E88-8AA1-470FAB63A14D}" srcOrd="3" destOrd="0" parTransId="{5DF0BE1D-7895-4B70-82C3-66B0C4AF727B}" sibTransId="{F0104651-5896-4DA7-BD73-76B6D6399668}"/>
    <dgm:cxn modelId="{34689D84-8064-464B-8845-871AA048C3E4}" srcId="{81BA77AB-307C-4B83-BCD0-9C9825FFA716}" destId="{E1887E1D-1632-4B5C-B577-12173F0112B8}" srcOrd="0" destOrd="0" parTransId="{F77C6477-7342-4ABD-989A-6974733DF252}" sibTransId="{5CB41762-EC07-4348-8266-4B937016E552}"/>
    <dgm:cxn modelId="{C10DCDED-C6E7-4935-AC73-15B84329A775}" type="presOf" srcId="{E1887E1D-1632-4B5C-B577-12173F0112B8}" destId="{AF1C3845-DE0A-42EB-9261-7351D72EF56E}" srcOrd="0" destOrd="0" presId="urn:microsoft.com/office/officeart/2005/8/layout/pyramid2"/>
    <dgm:cxn modelId="{220F37F1-06F4-4C81-A446-8AF88F57E2FE}" srcId="{81BA77AB-307C-4B83-BCD0-9C9825FFA716}" destId="{3DC0D8A6-9113-4C91-B1FE-382AE7FEB67C}" srcOrd="1" destOrd="0" parTransId="{CA6213C7-C660-4EF7-A329-144E6B2483B4}" sibTransId="{DF71DD74-4FB2-4238-BE74-A9744B7586C4}"/>
    <dgm:cxn modelId="{501D1B6E-54DF-465B-A912-C3D2BA1C624C}" type="presOf" srcId="{3DC0D8A6-9113-4C91-B1FE-382AE7FEB67C}" destId="{60ED7763-15BE-4839-92A2-99E1B993FDB5}" srcOrd="0" destOrd="0" presId="urn:microsoft.com/office/officeart/2005/8/layout/pyramid2"/>
    <dgm:cxn modelId="{6B9A6E53-5CB9-440B-BDAE-0B3E8E11EA88}" type="presOf" srcId="{4684FD2A-B7FB-4D9F-BF87-7B304D76B7C7}" destId="{A130E52D-C693-4794-BC80-76E90A14AF4B}" srcOrd="0" destOrd="0" presId="urn:microsoft.com/office/officeart/2005/8/layout/pyramid2"/>
    <dgm:cxn modelId="{1BD70E91-D7A4-4A2E-B288-41CB085BE2ED}" type="presOf" srcId="{170D4415-AEE5-4E88-8AA1-470FAB63A14D}" destId="{D4AC0509-16DB-478C-A295-EC84B1BE2724}" srcOrd="0" destOrd="0" presId="urn:microsoft.com/office/officeart/2005/8/layout/pyramid2"/>
    <dgm:cxn modelId="{92C2F1F7-1A61-4EC4-9654-2CC47954888D}" type="presOf" srcId="{81BA77AB-307C-4B83-BCD0-9C9825FFA716}" destId="{8C7CEFA5-B2C0-4094-86FC-741EE3BA551F}" srcOrd="0" destOrd="0" presId="urn:microsoft.com/office/officeart/2005/8/layout/pyramid2"/>
    <dgm:cxn modelId="{E1BB5318-94C8-4A4E-875C-E2536CF70B7A}" srcId="{81BA77AB-307C-4B83-BCD0-9C9825FFA716}" destId="{4684FD2A-B7FB-4D9F-BF87-7B304D76B7C7}" srcOrd="2" destOrd="0" parTransId="{421A0913-4EB9-42E5-8220-8D72AA8A15BD}" sibTransId="{F14624C6-5754-4F11-A90F-30848FEA62F2}"/>
    <dgm:cxn modelId="{B4341F45-7CCF-4D85-990C-1697A0BCF024}" type="presParOf" srcId="{8C7CEFA5-B2C0-4094-86FC-741EE3BA551F}" destId="{2D815B47-9866-4582-BE51-572706881880}" srcOrd="0" destOrd="0" presId="urn:microsoft.com/office/officeart/2005/8/layout/pyramid2"/>
    <dgm:cxn modelId="{0947AD0F-41EA-47B4-A4B1-389CA8F59366}" type="presParOf" srcId="{8C7CEFA5-B2C0-4094-86FC-741EE3BA551F}" destId="{78423868-CC28-464F-9CAA-71A5711B7E89}" srcOrd="1" destOrd="0" presId="urn:microsoft.com/office/officeart/2005/8/layout/pyramid2"/>
    <dgm:cxn modelId="{B3DCF063-19DF-46C7-B847-DBB73023F53E}" type="presParOf" srcId="{78423868-CC28-464F-9CAA-71A5711B7E89}" destId="{AF1C3845-DE0A-42EB-9261-7351D72EF56E}" srcOrd="0" destOrd="0" presId="urn:microsoft.com/office/officeart/2005/8/layout/pyramid2"/>
    <dgm:cxn modelId="{D3FEEB6A-46CA-4D6B-BA4A-2C4D257C8F95}" type="presParOf" srcId="{78423868-CC28-464F-9CAA-71A5711B7E89}" destId="{7903E989-2D3A-41D3-8153-F18821533DC3}" srcOrd="1" destOrd="0" presId="urn:microsoft.com/office/officeart/2005/8/layout/pyramid2"/>
    <dgm:cxn modelId="{D8A647C2-89FD-4923-AC64-6ACFF445094C}" type="presParOf" srcId="{78423868-CC28-464F-9CAA-71A5711B7E89}" destId="{60ED7763-15BE-4839-92A2-99E1B993FDB5}" srcOrd="2" destOrd="0" presId="urn:microsoft.com/office/officeart/2005/8/layout/pyramid2"/>
    <dgm:cxn modelId="{30552CF8-098C-4CEF-AC3B-F459A89CF476}" type="presParOf" srcId="{78423868-CC28-464F-9CAA-71A5711B7E89}" destId="{1E167652-D694-4EA6-B27D-3050D3A62A6F}" srcOrd="3" destOrd="0" presId="urn:microsoft.com/office/officeart/2005/8/layout/pyramid2"/>
    <dgm:cxn modelId="{5A28F7CA-AEE5-478D-A386-649AABF18531}" type="presParOf" srcId="{78423868-CC28-464F-9CAA-71A5711B7E89}" destId="{A130E52D-C693-4794-BC80-76E90A14AF4B}" srcOrd="4" destOrd="0" presId="urn:microsoft.com/office/officeart/2005/8/layout/pyramid2"/>
    <dgm:cxn modelId="{C3F14191-B125-47F8-8D9A-66554A2A44DE}" type="presParOf" srcId="{78423868-CC28-464F-9CAA-71A5711B7E89}" destId="{87769563-75C0-4727-8F51-0D0604411FEF}" srcOrd="5" destOrd="0" presId="urn:microsoft.com/office/officeart/2005/8/layout/pyramid2"/>
    <dgm:cxn modelId="{F43C7C61-A2D7-4CAE-8B69-0DECDC1B2E30}" type="presParOf" srcId="{78423868-CC28-464F-9CAA-71A5711B7E89}" destId="{D4AC0509-16DB-478C-A295-EC84B1BE2724}" srcOrd="6" destOrd="0" presId="urn:microsoft.com/office/officeart/2005/8/layout/pyramid2"/>
    <dgm:cxn modelId="{EA095BF2-B9AB-41A9-864C-8304A5821A6F}" type="presParOf" srcId="{78423868-CC28-464F-9CAA-71A5711B7E89}" destId="{896F0E08-80B0-4AE5-B20A-8C1592C8879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D7598-ACFA-4939-953E-1B153ADE4982}" type="doc">
      <dgm:prSet loTypeId="urn:microsoft.com/office/officeart/2005/8/layout/pyramid2" loCatId="list" qsTypeId="urn:microsoft.com/office/officeart/2005/8/quickstyle/simple3" qsCatId="simple" csTypeId="urn:microsoft.com/office/officeart/2005/8/colors/accent1_1" csCatId="accent1" phldr="1"/>
      <dgm:spPr/>
    </dgm:pt>
    <dgm:pt modelId="{929D622A-28F4-4AD9-8AFC-53456EE461E0}">
      <dgm:prSet phldrT="[Текст]" custT="1"/>
      <dgm:spPr/>
      <dgm:t>
        <a:bodyPr/>
        <a:lstStyle/>
        <a:p>
          <a:r>
            <a:rPr lang="ru-RU" sz="1800" dirty="0" smtClean="0"/>
            <a:t>Через каждую точку можно провести меридиан</a:t>
          </a:r>
          <a:endParaRPr lang="ru-RU" sz="1800" dirty="0"/>
        </a:p>
      </dgm:t>
    </dgm:pt>
    <dgm:pt modelId="{F490F0D8-E861-478E-907C-A0A8390E30A7}" type="parTrans" cxnId="{E4642FB8-A89C-4440-BAA6-196AF92E73C6}">
      <dgm:prSet/>
      <dgm:spPr/>
      <dgm:t>
        <a:bodyPr/>
        <a:lstStyle/>
        <a:p>
          <a:endParaRPr lang="ru-RU"/>
        </a:p>
      </dgm:t>
    </dgm:pt>
    <dgm:pt modelId="{2E3B6D9E-0822-4B53-99A7-E070441B2658}" type="sibTrans" cxnId="{E4642FB8-A89C-4440-BAA6-196AF92E73C6}">
      <dgm:prSet/>
      <dgm:spPr/>
      <dgm:t>
        <a:bodyPr/>
        <a:lstStyle/>
        <a:p>
          <a:endParaRPr lang="ru-RU"/>
        </a:p>
      </dgm:t>
    </dgm:pt>
    <dgm:pt modelId="{ED0433AF-3654-4777-B521-B1CB12BBB16E}">
      <dgm:prSet custT="1"/>
      <dgm:spPr/>
      <dgm:t>
        <a:bodyPr/>
        <a:lstStyle/>
        <a:p>
          <a:r>
            <a:rPr lang="ru-RU" sz="1800" dirty="0" smtClean="0"/>
            <a:t>Время каждого меридиана будет своим</a:t>
          </a:r>
          <a:endParaRPr lang="ru-RU" sz="1800" dirty="0"/>
        </a:p>
      </dgm:t>
    </dgm:pt>
    <dgm:pt modelId="{F69AE2B6-A567-41D3-8662-BD1C077B9FA6}" type="parTrans" cxnId="{919EF85B-02CA-4132-9A8B-431FB3E26F4B}">
      <dgm:prSet/>
      <dgm:spPr/>
      <dgm:t>
        <a:bodyPr/>
        <a:lstStyle/>
        <a:p>
          <a:endParaRPr lang="ru-RU"/>
        </a:p>
      </dgm:t>
    </dgm:pt>
    <dgm:pt modelId="{66A58001-240A-46F9-A9E6-24B74A7BB786}" type="sibTrans" cxnId="{919EF85B-02CA-4132-9A8B-431FB3E26F4B}">
      <dgm:prSet/>
      <dgm:spPr/>
      <dgm:t>
        <a:bodyPr/>
        <a:lstStyle/>
        <a:p>
          <a:endParaRPr lang="ru-RU"/>
        </a:p>
      </dgm:t>
    </dgm:pt>
    <dgm:pt modelId="{384B3971-4942-4056-B9F3-AED026D68CD8}">
      <dgm:prSet custT="1"/>
      <dgm:spPr/>
      <dgm:t>
        <a:bodyPr/>
        <a:lstStyle/>
        <a:p>
          <a:r>
            <a:rPr lang="ru-RU" sz="1800" dirty="0" smtClean="0"/>
            <a:t>Время на одном и том же меридиане будет одинаковым</a:t>
          </a:r>
          <a:endParaRPr lang="ru-RU" sz="1800" dirty="0"/>
        </a:p>
      </dgm:t>
    </dgm:pt>
    <dgm:pt modelId="{67399328-FCF0-4ABB-B780-8138BBCD8A9C}" type="parTrans" cxnId="{4110E202-6C99-42FE-B6A8-B92EB10978B7}">
      <dgm:prSet/>
      <dgm:spPr/>
      <dgm:t>
        <a:bodyPr/>
        <a:lstStyle/>
        <a:p>
          <a:endParaRPr lang="ru-RU"/>
        </a:p>
      </dgm:t>
    </dgm:pt>
    <dgm:pt modelId="{23635BD9-ED28-4C93-B98B-84EB3E72566D}" type="sibTrans" cxnId="{4110E202-6C99-42FE-B6A8-B92EB10978B7}">
      <dgm:prSet/>
      <dgm:spPr/>
      <dgm:t>
        <a:bodyPr/>
        <a:lstStyle/>
        <a:p>
          <a:endParaRPr lang="ru-RU"/>
        </a:p>
      </dgm:t>
    </dgm:pt>
    <dgm:pt modelId="{35820D47-A2D2-4EAB-9D94-64BD26A96AFE}" type="pres">
      <dgm:prSet presAssocID="{A4DD7598-ACFA-4939-953E-1B153ADE4982}" presName="compositeShape" presStyleCnt="0">
        <dgm:presLayoutVars>
          <dgm:dir/>
          <dgm:resizeHandles/>
        </dgm:presLayoutVars>
      </dgm:prSet>
      <dgm:spPr/>
    </dgm:pt>
    <dgm:pt modelId="{115A3F5B-DE65-4232-9CDC-295723AFBB76}" type="pres">
      <dgm:prSet presAssocID="{A4DD7598-ACFA-4939-953E-1B153ADE4982}" presName="pyramid" presStyleLbl="node1" presStyleIdx="0" presStyleCnt="1" custScaleX="6005" custLinFactNeighborX="9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</dgm:spPr>
    </dgm:pt>
    <dgm:pt modelId="{228C826A-F9C5-4CA2-A603-04B4DBFFA160}" type="pres">
      <dgm:prSet presAssocID="{A4DD7598-ACFA-4939-953E-1B153ADE4982}" presName="theList" presStyleCnt="0"/>
      <dgm:spPr/>
    </dgm:pt>
    <dgm:pt modelId="{70DC0E78-A762-49F7-87BF-16B7AD11BD6A}" type="pres">
      <dgm:prSet presAssocID="{929D622A-28F4-4AD9-8AFC-53456EE461E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3DD4B-203B-4F67-ABC3-AB9A9D36A88D}" type="pres">
      <dgm:prSet presAssocID="{929D622A-28F4-4AD9-8AFC-53456EE461E0}" presName="aSpace" presStyleCnt="0"/>
      <dgm:spPr/>
    </dgm:pt>
    <dgm:pt modelId="{38FC2C8C-EA85-4E45-BE48-5AC42B3AB0C9}" type="pres">
      <dgm:prSet presAssocID="{ED0433AF-3654-4777-B521-B1CB12BBB16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789B9-B8C7-4DE8-8EFC-939A3EEED53F}" type="pres">
      <dgm:prSet presAssocID="{ED0433AF-3654-4777-B521-B1CB12BBB16E}" presName="aSpace" presStyleCnt="0"/>
      <dgm:spPr/>
    </dgm:pt>
    <dgm:pt modelId="{1C8B2CED-2E2D-459D-86B0-24B06CD31388}" type="pres">
      <dgm:prSet presAssocID="{384B3971-4942-4056-B9F3-AED026D68CD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59782-B7A6-46CC-9B4E-C2FF7CE76462}" type="pres">
      <dgm:prSet presAssocID="{384B3971-4942-4056-B9F3-AED026D68CD8}" presName="aSpace" presStyleCnt="0"/>
      <dgm:spPr/>
    </dgm:pt>
  </dgm:ptLst>
  <dgm:cxnLst>
    <dgm:cxn modelId="{FED34709-9656-4C28-A8CF-21C4088A48D9}" type="presOf" srcId="{384B3971-4942-4056-B9F3-AED026D68CD8}" destId="{1C8B2CED-2E2D-459D-86B0-24B06CD31388}" srcOrd="0" destOrd="0" presId="urn:microsoft.com/office/officeart/2005/8/layout/pyramid2"/>
    <dgm:cxn modelId="{25E602B0-1345-4145-A38B-002180C66D84}" type="presOf" srcId="{ED0433AF-3654-4777-B521-B1CB12BBB16E}" destId="{38FC2C8C-EA85-4E45-BE48-5AC42B3AB0C9}" srcOrd="0" destOrd="0" presId="urn:microsoft.com/office/officeart/2005/8/layout/pyramid2"/>
    <dgm:cxn modelId="{919EF85B-02CA-4132-9A8B-431FB3E26F4B}" srcId="{A4DD7598-ACFA-4939-953E-1B153ADE4982}" destId="{ED0433AF-3654-4777-B521-B1CB12BBB16E}" srcOrd="1" destOrd="0" parTransId="{F69AE2B6-A567-41D3-8662-BD1C077B9FA6}" sibTransId="{66A58001-240A-46F9-A9E6-24B74A7BB786}"/>
    <dgm:cxn modelId="{CCA6A113-D86D-4781-AE17-4290E594A68B}" type="presOf" srcId="{A4DD7598-ACFA-4939-953E-1B153ADE4982}" destId="{35820D47-A2D2-4EAB-9D94-64BD26A96AFE}" srcOrd="0" destOrd="0" presId="urn:microsoft.com/office/officeart/2005/8/layout/pyramid2"/>
    <dgm:cxn modelId="{1F3990AE-2593-44A1-B21A-7099D50098D3}" type="presOf" srcId="{929D622A-28F4-4AD9-8AFC-53456EE461E0}" destId="{70DC0E78-A762-49F7-87BF-16B7AD11BD6A}" srcOrd="0" destOrd="0" presId="urn:microsoft.com/office/officeart/2005/8/layout/pyramid2"/>
    <dgm:cxn modelId="{E4642FB8-A89C-4440-BAA6-196AF92E73C6}" srcId="{A4DD7598-ACFA-4939-953E-1B153ADE4982}" destId="{929D622A-28F4-4AD9-8AFC-53456EE461E0}" srcOrd="0" destOrd="0" parTransId="{F490F0D8-E861-478E-907C-A0A8390E30A7}" sibTransId="{2E3B6D9E-0822-4B53-99A7-E070441B2658}"/>
    <dgm:cxn modelId="{4110E202-6C99-42FE-B6A8-B92EB10978B7}" srcId="{A4DD7598-ACFA-4939-953E-1B153ADE4982}" destId="{384B3971-4942-4056-B9F3-AED026D68CD8}" srcOrd="2" destOrd="0" parTransId="{67399328-FCF0-4ABB-B780-8138BBCD8A9C}" sibTransId="{23635BD9-ED28-4C93-B98B-84EB3E72566D}"/>
    <dgm:cxn modelId="{F081FFCF-CD12-4FF4-B90C-D0B2A5CAEFB2}" type="presParOf" srcId="{35820D47-A2D2-4EAB-9D94-64BD26A96AFE}" destId="{115A3F5B-DE65-4232-9CDC-295723AFBB76}" srcOrd="0" destOrd="0" presId="urn:microsoft.com/office/officeart/2005/8/layout/pyramid2"/>
    <dgm:cxn modelId="{1B59ACC1-EA2C-47D0-BFB3-1343196EB834}" type="presParOf" srcId="{35820D47-A2D2-4EAB-9D94-64BD26A96AFE}" destId="{228C826A-F9C5-4CA2-A603-04B4DBFFA160}" srcOrd="1" destOrd="0" presId="urn:microsoft.com/office/officeart/2005/8/layout/pyramid2"/>
    <dgm:cxn modelId="{608A754C-4343-480F-B0A4-1150193A2E6E}" type="presParOf" srcId="{228C826A-F9C5-4CA2-A603-04B4DBFFA160}" destId="{70DC0E78-A762-49F7-87BF-16B7AD11BD6A}" srcOrd="0" destOrd="0" presId="urn:microsoft.com/office/officeart/2005/8/layout/pyramid2"/>
    <dgm:cxn modelId="{9D25BD36-84FE-44A8-8D47-FC23D24D62C4}" type="presParOf" srcId="{228C826A-F9C5-4CA2-A603-04B4DBFFA160}" destId="{7E63DD4B-203B-4F67-ABC3-AB9A9D36A88D}" srcOrd="1" destOrd="0" presId="urn:microsoft.com/office/officeart/2005/8/layout/pyramid2"/>
    <dgm:cxn modelId="{9F140100-F003-475B-9448-AA25E12CC800}" type="presParOf" srcId="{228C826A-F9C5-4CA2-A603-04B4DBFFA160}" destId="{38FC2C8C-EA85-4E45-BE48-5AC42B3AB0C9}" srcOrd="2" destOrd="0" presId="urn:microsoft.com/office/officeart/2005/8/layout/pyramid2"/>
    <dgm:cxn modelId="{8D544F40-7192-4E56-94C3-8CB1BDD7D08A}" type="presParOf" srcId="{228C826A-F9C5-4CA2-A603-04B4DBFFA160}" destId="{E47789B9-B8C7-4DE8-8EFC-939A3EEED53F}" srcOrd="3" destOrd="0" presId="urn:microsoft.com/office/officeart/2005/8/layout/pyramid2"/>
    <dgm:cxn modelId="{2C356A31-1B77-4595-95E4-35ED5E4D4B9A}" type="presParOf" srcId="{228C826A-F9C5-4CA2-A603-04B4DBFFA160}" destId="{1C8B2CED-2E2D-459D-86B0-24B06CD31388}" srcOrd="4" destOrd="0" presId="urn:microsoft.com/office/officeart/2005/8/layout/pyramid2"/>
    <dgm:cxn modelId="{4A737608-57C3-46A7-ABDB-8BBF2CFE59F3}" type="presParOf" srcId="{228C826A-F9C5-4CA2-A603-04B4DBFFA160}" destId="{A9859782-B7A6-46CC-9B4E-C2FF7CE7646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E22DF6-76B9-46BE-B606-69C94C2C55B7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32A120-8129-4104-BBD4-100BA1366A61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Вычислить разницу расстояния в градусах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F5C03C-7836-45A8-877A-8DFBBE1DC41E}" type="parTrans" cxnId="{06D14542-A5F7-45B9-B37B-9A249C290D42}">
      <dgm:prSet/>
      <dgm:spPr/>
      <dgm:t>
        <a:bodyPr/>
        <a:lstStyle/>
        <a:p>
          <a:endParaRPr lang="ru-RU"/>
        </a:p>
      </dgm:t>
    </dgm:pt>
    <dgm:pt modelId="{1FA478EC-E4B6-41FC-AA8C-3210BE2204C3}" type="sibTrans" cxnId="{06D14542-A5F7-45B9-B37B-9A249C290D42}">
      <dgm:prSet/>
      <dgm:spPr/>
      <dgm:t>
        <a:bodyPr/>
        <a:lstStyle/>
        <a:p>
          <a:endParaRPr lang="ru-RU"/>
        </a:p>
      </dgm:t>
    </dgm:pt>
    <dgm:pt modelId="{CD6A61E7-E834-47F5-B82D-67E1D367653F}">
      <dgm:prSet phldrT="[Текст]" custT="1"/>
      <dgm:spPr/>
      <dgm:t>
        <a:bodyPr tIns="144000" anchor="ctr" anchorCtr="1"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Вычислить разницу во времени. </a:t>
          </a:r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1° = 4</a:t>
          </a:r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´(</a:t>
          </a:r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мин)</a:t>
          </a:r>
          <a:endParaRPr lang="ru-RU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1E9A58-43E1-47C1-9807-A247B0BCBDB7}" type="parTrans" cxnId="{2D0FC9C2-7C5C-47BD-A9E0-C37619C340CB}">
      <dgm:prSet/>
      <dgm:spPr/>
      <dgm:t>
        <a:bodyPr/>
        <a:lstStyle/>
        <a:p>
          <a:endParaRPr lang="ru-RU"/>
        </a:p>
      </dgm:t>
    </dgm:pt>
    <dgm:pt modelId="{EB8F109A-3E79-45FA-A2C6-D3918BEE3D8D}" type="sibTrans" cxnId="{2D0FC9C2-7C5C-47BD-A9E0-C37619C340CB}">
      <dgm:prSet/>
      <dgm:spPr/>
      <dgm:t>
        <a:bodyPr/>
        <a:lstStyle/>
        <a:p>
          <a:endParaRPr lang="ru-RU"/>
        </a:p>
      </dgm:t>
    </dgm:pt>
    <dgm:pt modelId="{9BF28820-2504-4A31-B77F-4C74BB53187B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Определить географическую долготу городов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9AB2A7-6C4C-4708-8B4D-FD437606DBE1}" type="parTrans" cxnId="{9F60331B-D5E7-4A37-A205-591A11C0F6D0}">
      <dgm:prSet/>
      <dgm:spPr/>
      <dgm:t>
        <a:bodyPr/>
        <a:lstStyle/>
        <a:p>
          <a:endParaRPr lang="ru-RU"/>
        </a:p>
      </dgm:t>
    </dgm:pt>
    <dgm:pt modelId="{AAFF7B30-1DF5-4CA2-9F01-5283652295A0}" type="sibTrans" cxnId="{9F60331B-D5E7-4A37-A205-591A11C0F6D0}">
      <dgm:prSet/>
      <dgm:spPr/>
      <dgm:t>
        <a:bodyPr/>
        <a:lstStyle/>
        <a:p>
          <a:endParaRPr lang="ru-RU"/>
        </a:p>
      </dgm:t>
    </dgm:pt>
    <dgm:pt modelId="{0D1C6EF2-16D7-465F-8F8B-6DF0684FD0C4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Если город расположен </a:t>
          </a:r>
          <a:r>
            <a:rPr lang="ru-RU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восточнее, 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 разницу </a:t>
          </a:r>
          <a:r>
            <a:rPr lang="ru-RU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прибавляем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Если город расположен </a:t>
          </a:r>
          <a:r>
            <a:rPr lang="ru-RU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западнее,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то разницу </a:t>
          </a:r>
          <a:r>
            <a:rPr lang="ru-RU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отнимаем.</a:t>
          </a:r>
          <a:endParaRPr lang="ru-RU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EFCF77-B8F8-4087-B509-C18466608914}" type="parTrans" cxnId="{FD045E0D-B9D1-4FFD-BE54-E879D9F08F0A}">
      <dgm:prSet/>
      <dgm:spPr/>
      <dgm:t>
        <a:bodyPr/>
        <a:lstStyle/>
        <a:p>
          <a:endParaRPr lang="ru-RU"/>
        </a:p>
      </dgm:t>
    </dgm:pt>
    <dgm:pt modelId="{6474E5C2-9D41-4CC5-8065-82B281C3B75D}" type="sibTrans" cxnId="{FD045E0D-B9D1-4FFD-BE54-E879D9F08F0A}">
      <dgm:prSet/>
      <dgm:spPr/>
      <dgm:t>
        <a:bodyPr/>
        <a:lstStyle/>
        <a:p>
          <a:endParaRPr lang="ru-RU"/>
        </a:p>
      </dgm:t>
    </dgm:pt>
    <dgm:pt modelId="{451BDBD2-CCED-4403-9110-F8568A038A54}" type="pres">
      <dgm:prSet presAssocID="{8CE22DF6-76B9-46BE-B606-69C94C2C55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6E2541-0D9A-48C9-8F5B-579D2C0DD9E3}" type="pres">
      <dgm:prSet presAssocID="{0D1C6EF2-16D7-465F-8F8B-6DF0684FD0C4}" presName="boxAndChildren" presStyleCnt="0"/>
      <dgm:spPr/>
    </dgm:pt>
    <dgm:pt modelId="{434DAAFC-BD7A-447D-AAE3-171CAF1BF602}" type="pres">
      <dgm:prSet presAssocID="{0D1C6EF2-16D7-465F-8F8B-6DF0684FD0C4}" presName="parentTextBox" presStyleLbl="node1" presStyleIdx="0" presStyleCnt="4" custScaleY="183675"/>
      <dgm:spPr/>
      <dgm:t>
        <a:bodyPr/>
        <a:lstStyle/>
        <a:p>
          <a:endParaRPr lang="ru-RU"/>
        </a:p>
      </dgm:t>
    </dgm:pt>
    <dgm:pt modelId="{5B82BC9D-B75A-40F7-BA36-29CE87433208}" type="pres">
      <dgm:prSet presAssocID="{EB8F109A-3E79-45FA-A2C6-D3918BEE3D8D}" presName="sp" presStyleCnt="0"/>
      <dgm:spPr/>
    </dgm:pt>
    <dgm:pt modelId="{C2E8AA87-3287-42E9-AC77-811D2D2FA0F0}" type="pres">
      <dgm:prSet presAssocID="{CD6A61E7-E834-47F5-B82D-67E1D367653F}" presName="arrowAndChildren" presStyleCnt="0"/>
      <dgm:spPr/>
    </dgm:pt>
    <dgm:pt modelId="{525D4CA7-DA5C-4FB4-BFD5-ADDB5AA9FED8}" type="pres">
      <dgm:prSet presAssocID="{CD6A61E7-E834-47F5-B82D-67E1D367653F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B1C836E8-30E0-40A3-9399-76C18211A104}" type="pres">
      <dgm:prSet presAssocID="{1FA478EC-E4B6-41FC-AA8C-3210BE2204C3}" presName="sp" presStyleCnt="0"/>
      <dgm:spPr/>
    </dgm:pt>
    <dgm:pt modelId="{86210102-A99D-430D-84C1-66DE440A3462}" type="pres">
      <dgm:prSet presAssocID="{1832A120-8129-4104-BBD4-100BA1366A61}" presName="arrowAndChildren" presStyleCnt="0"/>
      <dgm:spPr/>
    </dgm:pt>
    <dgm:pt modelId="{FC34DC34-0715-46A9-9802-54FD35E746BD}" type="pres">
      <dgm:prSet presAssocID="{1832A120-8129-4104-BBD4-100BA1366A61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EBEF8AED-3B9A-4695-AE0B-69CE391C7B07}" type="pres">
      <dgm:prSet presAssocID="{AAFF7B30-1DF5-4CA2-9F01-5283652295A0}" presName="sp" presStyleCnt="0"/>
      <dgm:spPr/>
    </dgm:pt>
    <dgm:pt modelId="{6EA37A1E-3E18-4302-AB95-BC2F6ADD92DF}" type="pres">
      <dgm:prSet presAssocID="{9BF28820-2504-4A31-B77F-4C74BB53187B}" presName="arrowAndChildren" presStyleCnt="0"/>
      <dgm:spPr/>
    </dgm:pt>
    <dgm:pt modelId="{DD78F2D0-2653-40AD-AB00-89264F030168}" type="pres">
      <dgm:prSet presAssocID="{9BF28820-2504-4A31-B77F-4C74BB53187B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862B8F48-EBCA-45F6-9D30-533358C948BD}" type="presOf" srcId="{1832A120-8129-4104-BBD4-100BA1366A61}" destId="{FC34DC34-0715-46A9-9802-54FD35E746BD}" srcOrd="0" destOrd="0" presId="urn:microsoft.com/office/officeart/2005/8/layout/process4"/>
    <dgm:cxn modelId="{2D0FC9C2-7C5C-47BD-A9E0-C37619C340CB}" srcId="{8CE22DF6-76B9-46BE-B606-69C94C2C55B7}" destId="{CD6A61E7-E834-47F5-B82D-67E1D367653F}" srcOrd="2" destOrd="0" parTransId="{6B1E9A58-43E1-47C1-9807-A247B0BCBDB7}" sibTransId="{EB8F109A-3E79-45FA-A2C6-D3918BEE3D8D}"/>
    <dgm:cxn modelId="{FD045E0D-B9D1-4FFD-BE54-E879D9F08F0A}" srcId="{8CE22DF6-76B9-46BE-B606-69C94C2C55B7}" destId="{0D1C6EF2-16D7-465F-8F8B-6DF0684FD0C4}" srcOrd="3" destOrd="0" parTransId="{3CEFCF77-B8F8-4087-B509-C18466608914}" sibTransId="{6474E5C2-9D41-4CC5-8065-82B281C3B75D}"/>
    <dgm:cxn modelId="{7321A0B7-482D-4EAF-9573-B6B952DF757C}" type="presOf" srcId="{8CE22DF6-76B9-46BE-B606-69C94C2C55B7}" destId="{451BDBD2-CCED-4403-9110-F8568A038A54}" srcOrd="0" destOrd="0" presId="urn:microsoft.com/office/officeart/2005/8/layout/process4"/>
    <dgm:cxn modelId="{A16C6CBF-5C75-493C-87F5-651E39CEA1C2}" type="presOf" srcId="{9BF28820-2504-4A31-B77F-4C74BB53187B}" destId="{DD78F2D0-2653-40AD-AB00-89264F030168}" srcOrd="0" destOrd="0" presId="urn:microsoft.com/office/officeart/2005/8/layout/process4"/>
    <dgm:cxn modelId="{4390B3AA-5CF5-4E61-A980-96DEDF820B96}" type="presOf" srcId="{0D1C6EF2-16D7-465F-8F8B-6DF0684FD0C4}" destId="{434DAAFC-BD7A-447D-AAE3-171CAF1BF602}" srcOrd="0" destOrd="0" presId="urn:microsoft.com/office/officeart/2005/8/layout/process4"/>
    <dgm:cxn modelId="{3659A832-4B3D-43CF-BE42-1A460CAB54D8}" type="presOf" srcId="{CD6A61E7-E834-47F5-B82D-67E1D367653F}" destId="{525D4CA7-DA5C-4FB4-BFD5-ADDB5AA9FED8}" srcOrd="0" destOrd="0" presId="urn:microsoft.com/office/officeart/2005/8/layout/process4"/>
    <dgm:cxn modelId="{9F60331B-D5E7-4A37-A205-591A11C0F6D0}" srcId="{8CE22DF6-76B9-46BE-B606-69C94C2C55B7}" destId="{9BF28820-2504-4A31-B77F-4C74BB53187B}" srcOrd="0" destOrd="0" parTransId="{C69AB2A7-6C4C-4708-8B4D-FD437606DBE1}" sibTransId="{AAFF7B30-1DF5-4CA2-9F01-5283652295A0}"/>
    <dgm:cxn modelId="{06D14542-A5F7-45B9-B37B-9A249C290D42}" srcId="{8CE22DF6-76B9-46BE-B606-69C94C2C55B7}" destId="{1832A120-8129-4104-BBD4-100BA1366A61}" srcOrd="1" destOrd="0" parTransId="{F5F5C03C-7836-45A8-877A-8DFBBE1DC41E}" sibTransId="{1FA478EC-E4B6-41FC-AA8C-3210BE2204C3}"/>
    <dgm:cxn modelId="{8226D162-128D-4E75-B185-F5F95C17727E}" type="presParOf" srcId="{451BDBD2-CCED-4403-9110-F8568A038A54}" destId="{BF6E2541-0D9A-48C9-8F5B-579D2C0DD9E3}" srcOrd="0" destOrd="0" presId="urn:microsoft.com/office/officeart/2005/8/layout/process4"/>
    <dgm:cxn modelId="{01474B69-74E5-498B-AEB0-C689C07E02B4}" type="presParOf" srcId="{BF6E2541-0D9A-48C9-8F5B-579D2C0DD9E3}" destId="{434DAAFC-BD7A-447D-AAE3-171CAF1BF602}" srcOrd="0" destOrd="0" presId="urn:microsoft.com/office/officeart/2005/8/layout/process4"/>
    <dgm:cxn modelId="{D0D5CA21-2F96-4733-8C73-9D911FEE54C6}" type="presParOf" srcId="{451BDBD2-CCED-4403-9110-F8568A038A54}" destId="{5B82BC9D-B75A-40F7-BA36-29CE87433208}" srcOrd="1" destOrd="0" presId="urn:microsoft.com/office/officeart/2005/8/layout/process4"/>
    <dgm:cxn modelId="{D9A17846-43C0-438D-805A-4786D9E7DD4E}" type="presParOf" srcId="{451BDBD2-CCED-4403-9110-F8568A038A54}" destId="{C2E8AA87-3287-42E9-AC77-811D2D2FA0F0}" srcOrd="2" destOrd="0" presId="urn:microsoft.com/office/officeart/2005/8/layout/process4"/>
    <dgm:cxn modelId="{5465ED89-A908-4A14-8A79-B7D7243132DC}" type="presParOf" srcId="{C2E8AA87-3287-42E9-AC77-811D2D2FA0F0}" destId="{525D4CA7-DA5C-4FB4-BFD5-ADDB5AA9FED8}" srcOrd="0" destOrd="0" presId="urn:microsoft.com/office/officeart/2005/8/layout/process4"/>
    <dgm:cxn modelId="{7D61AB19-63BD-4F72-BDA6-B29F70340206}" type="presParOf" srcId="{451BDBD2-CCED-4403-9110-F8568A038A54}" destId="{B1C836E8-30E0-40A3-9399-76C18211A104}" srcOrd="3" destOrd="0" presId="urn:microsoft.com/office/officeart/2005/8/layout/process4"/>
    <dgm:cxn modelId="{00D3B3FB-F728-4A02-B8A5-D16CC28AE7B6}" type="presParOf" srcId="{451BDBD2-CCED-4403-9110-F8568A038A54}" destId="{86210102-A99D-430D-84C1-66DE440A3462}" srcOrd="4" destOrd="0" presId="urn:microsoft.com/office/officeart/2005/8/layout/process4"/>
    <dgm:cxn modelId="{9C47977E-4EFD-4886-B4B4-E21841A61391}" type="presParOf" srcId="{86210102-A99D-430D-84C1-66DE440A3462}" destId="{FC34DC34-0715-46A9-9802-54FD35E746BD}" srcOrd="0" destOrd="0" presId="urn:microsoft.com/office/officeart/2005/8/layout/process4"/>
    <dgm:cxn modelId="{A94A85D4-48FE-4130-9D59-04424B809E09}" type="presParOf" srcId="{451BDBD2-CCED-4403-9110-F8568A038A54}" destId="{EBEF8AED-3B9A-4695-AE0B-69CE391C7B07}" srcOrd="5" destOrd="0" presId="urn:microsoft.com/office/officeart/2005/8/layout/process4"/>
    <dgm:cxn modelId="{ECF2A1BC-1AD6-4C8F-95DE-B4A57B31BF55}" type="presParOf" srcId="{451BDBD2-CCED-4403-9110-F8568A038A54}" destId="{6EA37A1E-3E18-4302-AB95-BC2F6ADD92DF}" srcOrd="6" destOrd="0" presId="urn:microsoft.com/office/officeart/2005/8/layout/process4"/>
    <dgm:cxn modelId="{AAA5AC25-6FA2-45D0-B5AB-8687C278CD97}" type="presParOf" srcId="{6EA37A1E-3E18-4302-AB95-BC2F6ADD92DF}" destId="{DD78F2D0-2653-40AD-AB00-89264F03016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DD7598-ACFA-4939-953E-1B153ADE4982}" type="doc">
      <dgm:prSet loTypeId="urn:microsoft.com/office/officeart/2005/8/layout/pyramid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D0433AF-3654-4777-B521-B1CB12BBB16E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800" dirty="0"/>
        </a:p>
      </dgm:t>
    </dgm:pt>
    <dgm:pt modelId="{F69AE2B6-A567-41D3-8662-BD1C077B9FA6}" type="parTrans" cxnId="{919EF85B-02CA-4132-9A8B-431FB3E26F4B}">
      <dgm:prSet/>
      <dgm:spPr/>
      <dgm:t>
        <a:bodyPr/>
        <a:lstStyle/>
        <a:p>
          <a:endParaRPr lang="ru-RU"/>
        </a:p>
      </dgm:t>
    </dgm:pt>
    <dgm:pt modelId="{66A58001-240A-46F9-A9E6-24B74A7BB786}" type="sibTrans" cxnId="{919EF85B-02CA-4132-9A8B-431FB3E26F4B}">
      <dgm:prSet/>
      <dgm:spPr/>
      <dgm:t>
        <a:bodyPr/>
        <a:lstStyle/>
        <a:p>
          <a:endParaRPr lang="ru-RU"/>
        </a:p>
      </dgm:t>
    </dgm:pt>
    <dgm:pt modelId="{555E8119-BB33-48FF-82F5-D74FC664A674}">
      <dgm:prSet custT="1"/>
      <dgm:spPr/>
      <dgm:t>
        <a:bodyPr/>
        <a:lstStyle/>
        <a:p>
          <a:r>
            <a:rPr lang="ru-RU" sz="1800" dirty="0" smtClean="0"/>
            <a:t>Поверхность Земли разделили на 24  пояса.  Время соседних поясов отличается на 1час</a:t>
          </a:r>
          <a:endParaRPr lang="ru-RU" sz="1800" dirty="0"/>
        </a:p>
      </dgm:t>
    </dgm:pt>
    <dgm:pt modelId="{067DAD98-15C0-4EC0-B314-0EA7D64152AB}" type="parTrans" cxnId="{15A8524A-400E-416F-BAE0-99AA4622B488}">
      <dgm:prSet/>
      <dgm:spPr/>
      <dgm:t>
        <a:bodyPr/>
        <a:lstStyle/>
        <a:p>
          <a:endParaRPr lang="ru-RU"/>
        </a:p>
      </dgm:t>
    </dgm:pt>
    <dgm:pt modelId="{D8017508-E1DC-47BB-BDAD-FDDDD4A53072}" type="sibTrans" cxnId="{15A8524A-400E-416F-BAE0-99AA4622B488}">
      <dgm:prSet/>
      <dgm:spPr/>
      <dgm:t>
        <a:bodyPr/>
        <a:lstStyle/>
        <a:p>
          <a:endParaRPr lang="ru-RU"/>
        </a:p>
      </dgm:t>
    </dgm:pt>
    <dgm:pt modelId="{DF1F5933-E16E-40A1-BC1D-5CC228BDBC70}">
      <dgm:prSet custT="1"/>
      <dgm:spPr/>
      <dgm:t>
        <a:bodyPr/>
        <a:lstStyle/>
        <a:p>
          <a:r>
            <a:rPr lang="ru-RU" sz="1800" dirty="0" smtClean="0"/>
            <a:t>Счет поясов ведется с запада на восток от нулевого меридиана (Гринвичский меридиан)</a:t>
          </a:r>
          <a:endParaRPr lang="ru-RU" sz="1800" dirty="0"/>
        </a:p>
      </dgm:t>
    </dgm:pt>
    <dgm:pt modelId="{72CB3CC0-4860-4C4F-BC04-2EE78E8AA1FA}" type="parTrans" cxnId="{050A6C6B-5E9B-48E6-8095-59555ED8F2FE}">
      <dgm:prSet/>
      <dgm:spPr/>
      <dgm:t>
        <a:bodyPr/>
        <a:lstStyle/>
        <a:p>
          <a:endParaRPr lang="ru-RU"/>
        </a:p>
      </dgm:t>
    </dgm:pt>
    <dgm:pt modelId="{DEA58E93-FF18-4429-BAE5-7A58AAF7440D}" type="sibTrans" cxnId="{050A6C6B-5E9B-48E6-8095-59555ED8F2FE}">
      <dgm:prSet/>
      <dgm:spPr/>
      <dgm:t>
        <a:bodyPr/>
        <a:lstStyle/>
        <a:p>
          <a:endParaRPr lang="ru-RU"/>
        </a:p>
      </dgm:t>
    </dgm:pt>
    <dgm:pt modelId="{35820D47-A2D2-4EAB-9D94-64BD26A96AFE}" type="pres">
      <dgm:prSet presAssocID="{A4DD7598-ACFA-4939-953E-1B153ADE498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15A3F5B-DE65-4232-9CDC-295723AFBB76}" type="pres">
      <dgm:prSet presAssocID="{A4DD7598-ACFA-4939-953E-1B153ADE4982}" presName="pyramid" presStyleLbl="node1" presStyleIdx="0" presStyleCnt="1" custScaleX="6885" custLinFactNeighborX="67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prstGeom prst="rect">
          <a:avLst/>
        </a:prstGeom>
        <a:solidFill>
          <a:schemeClr val="tx2">
            <a:lumMod val="20000"/>
            <a:lumOff val="80000"/>
            <a:alpha val="0"/>
          </a:schemeClr>
        </a:solidFill>
        <a:ln>
          <a:noFill/>
        </a:ln>
      </dgm:spPr>
    </dgm:pt>
    <dgm:pt modelId="{228C826A-F9C5-4CA2-A603-04B4DBFFA160}" type="pres">
      <dgm:prSet presAssocID="{A4DD7598-ACFA-4939-953E-1B153ADE4982}" presName="theList" presStyleCnt="0"/>
      <dgm:spPr/>
    </dgm:pt>
    <dgm:pt modelId="{38FC2C8C-EA85-4E45-BE48-5AC42B3AB0C9}" type="pres">
      <dgm:prSet presAssocID="{ED0433AF-3654-4777-B521-B1CB12BBB16E}" presName="aNode" presStyleLbl="fgAcc1" presStyleIdx="0" presStyleCnt="3" custScaleY="163816" custLinFactNeighborX="830" custLinFactNeighborY="42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789B9-B8C7-4DE8-8EFC-939A3EEED53F}" type="pres">
      <dgm:prSet presAssocID="{ED0433AF-3654-4777-B521-B1CB12BBB16E}" presName="aSpace" presStyleCnt="0"/>
      <dgm:spPr/>
    </dgm:pt>
    <dgm:pt modelId="{F9A13033-9F53-4E1D-ADD7-04F87608E0E6}" type="pres">
      <dgm:prSet presAssocID="{555E8119-BB33-48FF-82F5-D74FC664A67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3100F-7B43-4B95-BC51-7E83BDD0F5C7}" type="pres">
      <dgm:prSet presAssocID="{555E8119-BB33-48FF-82F5-D74FC664A674}" presName="aSpace" presStyleCnt="0"/>
      <dgm:spPr/>
    </dgm:pt>
    <dgm:pt modelId="{1A496B37-CCE4-4BC9-8966-4CC2340B49F3}" type="pres">
      <dgm:prSet presAssocID="{DF1F5933-E16E-40A1-BC1D-5CC228BDBC7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96BF6-77DD-4333-949C-20278CD3519D}" type="pres">
      <dgm:prSet presAssocID="{DF1F5933-E16E-40A1-BC1D-5CC228BDBC70}" presName="aSpace" presStyleCnt="0"/>
      <dgm:spPr/>
    </dgm:pt>
  </dgm:ptLst>
  <dgm:cxnLst>
    <dgm:cxn modelId="{C472562C-9DDF-484F-89B4-68239CA2CE16}" type="presOf" srcId="{555E8119-BB33-48FF-82F5-D74FC664A674}" destId="{F9A13033-9F53-4E1D-ADD7-04F87608E0E6}" srcOrd="0" destOrd="0" presId="urn:microsoft.com/office/officeart/2005/8/layout/pyramid2"/>
    <dgm:cxn modelId="{050A6C6B-5E9B-48E6-8095-59555ED8F2FE}" srcId="{A4DD7598-ACFA-4939-953E-1B153ADE4982}" destId="{DF1F5933-E16E-40A1-BC1D-5CC228BDBC70}" srcOrd="2" destOrd="0" parTransId="{72CB3CC0-4860-4C4F-BC04-2EE78E8AA1FA}" sibTransId="{DEA58E93-FF18-4429-BAE5-7A58AAF7440D}"/>
    <dgm:cxn modelId="{6227A653-FCFD-400E-AD78-BA51CC14388D}" type="presOf" srcId="{ED0433AF-3654-4777-B521-B1CB12BBB16E}" destId="{38FC2C8C-EA85-4E45-BE48-5AC42B3AB0C9}" srcOrd="0" destOrd="0" presId="urn:microsoft.com/office/officeart/2005/8/layout/pyramid2"/>
    <dgm:cxn modelId="{919EF85B-02CA-4132-9A8B-431FB3E26F4B}" srcId="{A4DD7598-ACFA-4939-953E-1B153ADE4982}" destId="{ED0433AF-3654-4777-B521-B1CB12BBB16E}" srcOrd="0" destOrd="0" parTransId="{F69AE2B6-A567-41D3-8662-BD1C077B9FA6}" sibTransId="{66A58001-240A-46F9-A9E6-24B74A7BB786}"/>
    <dgm:cxn modelId="{15A8524A-400E-416F-BAE0-99AA4622B488}" srcId="{A4DD7598-ACFA-4939-953E-1B153ADE4982}" destId="{555E8119-BB33-48FF-82F5-D74FC664A674}" srcOrd="1" destOrd="0" parTransId="{067DAD98-15C0-4EC0-B314-0EA7D64152AB}" sibTransId="{D8017508-E1DC-47BB-BDAD-FDDDD4A53072}"/>
    <dgm:cxn modelId="{20937FE4-31CF-4262-B132-3EB76F396DEF}" type="presOf" srcId="{DF1F5933-E16E-40A1-BC1D-5CC228BDBC70}" destId="{1A496B37-CCE4-4BC9-8966-4CC2340B49F3}" srcOrd="0" destOrd="0" presId="urn:microsoft.com/office/officeart/2005/8/layout/pyramid2"/>
    <dgm:cxn modelId="{637D84DC-E038-4621-9D67-BEAFB520003C}" type="presOf" srcId="{A4DD7598-ACFA-4939-953E-1B153ADE4982}" destId="{35820D47-A2D2-4EAB-9D94-64BD26A96AFE}" srcOrd="0" destOrd="0" presId="urn:microsoft.com/office/officeart/2005/8/layout/pyramid2"/>
    <dgm:cxn modelId="{C759DBA5-F0E8-45DD-AD92-32D90FDF08AA}" type="presParOf" srcId="{35820D47-A2D2-4EAB-9D94-64BD26A96AFE}" destId="{115A3F5B-DE65-4232-9CDC-295723AFBB76}" srcOrd="0" destOrd="0" presId="urn:microsoft.com/office/officeart/2005/8/layout/pyramid2"/>
    <dgm:cxn modelId="{BFA90BAE-14FD-4787-9C4A-95C4DAEF7741}" type="presParOf" srcId="{35820D47-A2D2-4EAB-9D94-64BD26A96AFE}" destId="{228C826A-F9C5-4CA2-A603-04B4DBFFA160}" srcOrd="1" destOrd="0" presId="urn:microsoft.com/office/officeart/2005/8/layout/pyramid2"/>
    <dgm:cxn modelId="{C21D5C36-5B84-43DB-8D1F-F2F04E9BED04}" type="presParOf" srcId="{228C826A-F9C5-4CA2-A603-04B4DBFFA160}" destId="{38FC2C8C-EA85-4E45-BE48-5AC42B3AB0C9}" srcOrd="0" destOrd="0" presId="urn:microsoft.com/office/officeart/2005/8/layout/pyramid2"/>
    <dgm:cxn modelId="{538BF35B-6EB1-4A78-A988-E40B9BD266D6}" type="presParOf" srcId="{228C826A-F9C5-4CA2-A603-04B4DBFFA160}" destId="{E47789B9-B8C7-4DE8-8EFC-939A3EEED53F}" srcOrd="1" destOrd="0" presId="urn:microsoft.com/office/officeart/2005/8/layout/pyramid2"/>
    <dgm:cxn modelId="{4C8ACE6A-8D34-4F1F-96EF-57661C6A098B}" type="presParOf" srcId="{228C826A-F9C5-4CA2-A603-04B4DBFFA160}" destId="{F9A13033-9F53-4E1D-ADD7-04F87608E0E6}" srcOrd="2" destOrd="0" presId="urn:microsoft.com/office/officeart/2005/8/layout/pyramid2"/>
    <dgm:cxn modelId="{DF07C398-72F1-48DC-AA06-1538DA4965E4}" type="presParOf" srcId="{228C826A-F9C5-4CA2-A603-04B4DBFFA160}" destId="{3B53100F-7B43-4B95-BC51-7E83BDD0F5C7}" srcOrd="3" destOrd="0" presId="urn:microsoft.com/office/officeart/2005/8/layout/pyramid2"/>
    <dgm:cxn modelId="{BF69BE9B-D729-4144-BCE8-7A4973845ED9}" type="presParOf" srcId="{228C826A-F9C5-4CA2-A603-04B4DBFFA160}" destId="{1A496B37-CCE4-4BC9-8966-4CC2340B49F3}" srcOrd="4" destOrd="0" presId="urn:microsoft.com/office/officeart/2005/8/layout/pyramid2"/>
    <dgm:cxn modelId="{90C42A79-8A5D-4AC4-8942-412C2DB19B80}" type="presParOf" srcId="{228C826A-F9C5-4CA2-A603-04B4DBFFA160}" destId="{A5A96BF6-77DD-4333-949C-20278CD3519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DD7598-ACFA-4939-953E-1B153ADE4982}" type="doc">
      <dgm:prSet loTypeId="urn:microsoft.com/office/officeart/2005/8/layout/pyramid2" loCatId="list" qsTypeId="urn:microsoft.com/office/officeart/2005/8/quickstyle/simple3" qsCatId="simple" csTypeId="urn:microsoft.com/office/officeart/2005/8/colors/accent1_1" csCatId="accent1" phldr="1"/>
      <dgm:spPr/>
    </dgm:pt>
    <dgm:pt modelId="{929D622A-28F4-4AD9-8AFC-53456EE461E0}">
      <dgm:prSet phldrT="[Текст]" custT="1"/>
      <dgm:spPr/>
      <dgm:t>
        <a:bodyPr/>
        <a:lstStyle/>
        <a:p>
          <a:r>
            <a:rPr lang="ru-RU" sz="1800" dirty="0" smtClean="0"/>
            <a:t>Россия единственная страна мира, расположенная в 10 часовых поясах.</a:t>
          </a:r>
          <a:endParaRPr lang="ru-RU" sz="1800" dirty="0"/>
        </a:p>
      </dgm:t>
    </dgm:pt>
    <dgm:pt modelId="{F490F0D8-E861-478E-907C-A0A8390E30A7}" type="parTrans" cxnId="{E4642FB8-A89C-4440-BAA6-196AF92E73C6}">
      <dgm:prSet/>
      <dgm:spPr/>
      <dgm:t>
        <a:bodyPr/>
        <a:lstStyle/>
        <a:p>
          <a:endParaRPr lang="ru-RU"/>
        </a:p>
      </dgm:t>
    </dgm:pt>
    <dgm:pt modelId="{2E3B6D9E-0822-4B53-99A7-E070441B2658}" type="sibTrans" cxnId="{E4642FB8-A89C-4440-BAA6-196AF92E73C6}">
      <dgm:prSet/>
      <dgm:spPr/>
      <dgm:t>
        <a:bodyPr/>
        <a:lstStyle/>
        <a:p>
          <a:endParaRPr lang="ru-RU"/>
        </a:p>
      </dgm:t>
    </dgm:pt>
    <dgm:pt modelId="{ED0433AF-3654-4777-B521-B1CB12BBB16E}">
      <dgm:prSet custT="1"/>
      <dgm:spPr/>
      <dgm:t>
        <a:bodyPr/>
        <a:lstStyle/>
        <a:p>
          <a:r>
            <a:rPr lang="ru-RU" sz="1800" dirty="0" smtClean="0"/>
            <a:t>Границы часовых поясов проведены не по меридианам, а с учетом границ  административного деления страны.</a:t>
          </a:r>
          <a:endParaRPr lang="ru-RU" sz="1800" dirty="0"/>
        </a:p>
      </dgm:t>
    </dgm:pt>
    <dgm:pt modelId="{F69AE2B6-A567-41D3-8662-BD1C077B9FA6}" type="parTrans" cxnId="{919EF85B-02CA-4132-9A8B-431FB3E26F4B}">
      <dgm:prSet/>
      <dgm:spPr/>
      <dgm:t>
        <a:bodyPr/>
        <a:lstStyle/>
        <a:p>
          <a:endParaRPr lang="ru-RU"/>
        </a:p>
      </dgm:t>
    </dgm:pt>
    <dgm:pt modelId="{66A58001-240A-46F9-A9E6-24B74A7BB786}" type="sibTrans" cxnId="{919EF85B-02CA-4132-9A8B-431FB3E26F4B}">
      <dgm:prSet/>
      <dgm:spPr/>
      <dgm:t>
        <a:bodyPr/>
        <a:lstStyle/>
        <a:p>
          <a:endParaRPr lang="ru-RU"/>
        </a:p>
      </dgm:t>
    </dgm:pt>
    <dgm:pt modelId="{384B3971-4942-4056-B9F3-AED026D68CD8}">
      <dgm:prSet custT="1"/>
      <dgm:spPr/>
      <dgm:t>
        <a:bodyPr/>
        <a:lstStyle/>
        <a:p>
          <a:pPr algn="ctr"/>
          <a:r>
            <a:rPr lang="ru-RU" sz="1800" dirty="0" smtClean="0"/>
            <a:t>Земля вращается с запада на восток, поэтому время пояса, расположенного восточнее- на 1час больше, а время пояса, расположенного западнее- на 1час меньше.</a:t>
          </a:r>
          <a:endParaRPr lang="ru-RU" sz="1800" dirty="0"/>
        </a:p>
      </dgm:t>
    </dgm:pt>
    <dgm:pt modelId="{67399328-FCF0-4ABB-B780-8138BBCD8A9C}" type="parTrans" cxnId="{4110E202-6C99-42FE-B6A8-B92EB10978B7}">
      <dgm:prSet/>
      <dgm:spPr/>
      <dgm:t>
        <a:bodyPr/>
        <a:lstStyle/>
        <a:p>
          <a:endParaRPr lang="ru-RU"/>
        </a:p>
      </dgm:t>
    </dgm:pt>
    <dgm:pt modelId="{23635BD9-ED28-4C93-B98B-84EB3E72566D}" type="sibTrans" cxnId="{4110E202-6C99-42FE-B6A8-B92EB10978B7}">
      <dgm:prSet/>
      <dgm:spPr/>
      <dgm:t>
        <a:bodyPr/>
        <a:lstStyle/>
        <a:p>
          <a:endParaRPr lang="ru-RU"/>
        </a:p>
      </dgm:t>
    </dgm:pt>
    <dgm:pt modelId="{35820D47-A2D2-4EAB-9D94-64BD26A96AFE}" type="pres">
      <dgm:prSet presAssocID="{A4DD7598-ACFA-4939-953E-1B153ADE4982}" presName="compositeShape" presStyleCnt="0">
        <dgm:presLayoutVars>
          <dgm:dir/>
          <dgm:resizeHandles/>
        </dgm:presLayoutVars>
      </dgm:prSet>
      <dgm:spPr/>
    </dgm:pt>
    <dgm:pt modelId="{115A3F5B-DE65-4232-9CDC-295723AFBB76}" type="pres">
      <dgm:prSet presAssocID="{A4DD7598-ACFA-4939-953E-1B153ADE4982}" presName="pyramid" presStyleLbl="node1" presStyleIdx="0" presStyleCnt="1" custScaleX="15315" custScaleY="94286" custLinFactX="-21272" custLinFactNeighborX="-100000" custLinFactNeighborY="-2857"/>
      <dgm:spPr>
        <a:prstGeom prst="rect">
          <a:avLst/>
        </a:prstGeom>
        <a:noFill/>
      </dgm:spPr>
    </dgm:pt>
    <dgm:pt modelId="{228C826A-F9C5-4CA2-A603-04B4DBFFA160}" type="pres">
      <dgm:prSet presAssocID="{A4DD7598-ACFA-4939-953E-1B153ADE4982}" presName="theList" presStyleCnt="0"/>
      <dgm:spPr/>
    </dgm:pt>
    <dgm:pt modelId="{70DC0E78-A762-49F7-87BF-16B7AD11BD6A}" type="pres">
      <dgm:prSet presAssocID="{929D622A-28F4-4AD9-8AFC-53456EE461E0}" presName="aNode" presStyleLbl="fgAcc1" presStyleIdx="0" presStyleCnt="3" custScaleX="505496" custScaleY="172441" custLinFactY="6321" custLinFactNeighborX="289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3DD4B-203B-4F67-ABC3-AB9A9D36A88D}" type="pres">
      <dgm:prSet presAssocID="{929D622A-28F4-4AD9-8AFC-53456EE461E0}" presName="aSpace" presStyleCnt="0"/>
      <dgm:spPr/>
    </dgm:pt>
    <dgm:pt modelId="{38FC2C8C-EA85-4E45-BE48-5AC42B3AB0C9}" type="pres">
      <dgm:prSet presAssocID="{ED0433AF-3654-4777-B521-B1CB12BBB16E}" presName="aNode" presStyleLbl="fgAcc1" presStyleIdx="1" presStyleCnt="3" custScaleX="505493" custScaleY="214995" custLinFactY="38486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789B9-B8C7-4DE8-8EFC-939A3EEED53F}" type="pres">
      <dgm:prSet presAssocID="{ED0433AF-3654-4777-B521-B1CB12BBB16E}" presName="aSpace" presStyleCnt="0"/>
      <dgm:spPr/>
    </dgm:pt>
    <dgm:pt modelId="{1C8B2CED-2E2D-459D-86B0-24B06CD31388}" type="pres">
      <dgm:prSet presAssocID="{384B3971-4942-4056-B9F3-AED026D68CD8}" presName="aNode" presStyleLbl="fgAcc1" presStyleIdx="2" presStyleCnt="3" custScaleX="505496" custScaleY="293651" custLinFactY="70365" custLinFactNeighborX="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59782-B7A6-46CC-9B4E-C2FF7CE76462}" type="pres">
      <dgm:prSet presAssocID="{384B3971-4942-4056-B9F3-AED026D68CD8}" presName="aSpace" presStyleCnt="0"/>
      <dgm:spPr/>
    </dgm:pt>
  </dgm:ptLst>
  <dgm:cxnLst>
    <dgm:cxn modelId="{DE8A5531-B602-4F98-AF21-C85D197EAB62}" type="presOf" srcId="{929D622A-28F4-4AD9-8AFC-53456EE461E0}" destId="{70DC0E78-A762-49F7-87BF-16B7AD11BD6A}" srcOrd="0" destOrd="0" presId="urn:microsoft.com/office/officeart/2005/8/layout/pyramid2"/>
    <dgm:cxn modelId="{919EF85B-02CA-4132-9A8B-431FB3E26F4B}" srcId="{A4DD7598-ACFA-4939-953E-1B153ADE4982}" destId="{ED0433AF-3654-4777-B521-B1CB12BBB16E}" srcOrd="1" destOrd="0" parTransId="{F69AE2B6-A567-41D3-8662-BD1C077B9FA6}" sibTransId="{66A58001-240A-46F9-A9E6-24B74A7BB786}"/>
    <dgm:cxn modelId="{B8C4AB5E-38A1-465C-8F1C-6BCB6456671E}" type="presOf" srcId="{A4DD7598-ACFA-4939-953E-1B153ADE4982}" destId="{35820D47-A2D2-4EAB-9D94-64BD26A96AFE}" srcOrd="0" destOrd="0" presId="urn:microsoft.com/office/officeart/2005/8/layout/pyramid2"/>
    <dgm:cxn modelId="{E4642FB8-A89C-4440-BAA6-196AF92E73C6}" srcId="{A4DD7598-ACFA-4939-953E-1B153ADE4982}" destId="{929D622A-28F4-4AD9-8AFC-53456EE461E0}" srcOrd="0" destOrd="0" parTransId="{F490F0D8-E861-478E-907C-A0A8390E30A7}" sibTransId="{2E3B6D9E-0822-4B53-99A7-E070441B2658}"/>
    <dgm:cxn modelId="{4110E202-6C99-42FE-B6A8-B92EB10978B7}" srcId="{A4DD7598-ACFA-4939-953E-1B153ADE4982}" destId="{384B3971-4942-4056-B9F3-AED026D68CD8}" srcOrd="2" destOrd="0" parTransId="{67399328-FCF0-4ABB-B780-8138BBCD8A9C}" sibTransId="{23635BD9-ED28-4C93-B98B-84EB3E72566D}"/>
    <dgm:cxn modelId="{0F336740-B707-4B56-8134-40E74BD05CDF}" type="presOf" srcId="{ED0433AF-3654-4777-B521-B1CB12BBB16E}" destId="{38FC2C8C-EA85-4E45-BE48-5AC42B3AB0C9}" srcOrd="0" destOrd="0" presId="urn:microsoft.com/office/officeart/2005/8/layout/pyramid2"/>
    <dgm:cxn modelId="{6D028DB5-876E-4977-B364-E898528C883F}" type="presOf" srcId="{384B3971-4942-4056-B9F3-AED026D68CD8}" destId="{1C8B2CED-2E2D-459D-86B0-24B06CD31388}" srcOrd="0" destOrd="0" presId="urn:microsoft.com/office/officeart/2005/8/layout/pyramid2"/>
    <dgm:cxn modelId="{6FB0AAD3-143F-40AF-A2B2-BA770B341B1B}" type="presParOf" srcId="{35820D47-A2D2-4EAB-9D94-64BD26A96AFE}" destId="{115A3F5B-DE65-4232-9CDC-295723AFBB76}" srcOrd="0" destOrd="0" presId="urn:microsoft.com/office/officeart/2005/8/layout/pyramid2"/>
    <dgm:cxn modelId="{70B77EEB-E19C-4775-AAFB-17134963D05B}" type="presParOf" srcId="{35820D47-A2D2-4EAB-9D94-64BD26A96AFE}" destId="{228C826A-F9C5-4CA2-A603-04B4DBFFA160}" srcOrd="1" destOrd="0" presId="urn:microsoft.com/office/officeart/2005/8/layout/pyramid2"/>
    <dgm:cxn modelId="{A02BA64D-164F-40AD-9456-3CC1412C63F7}" type="presParOf" srcId="{228C826A-F9C5-4CA2-A603-04B4DBFFA160}" destId="{70DC0E78-A762-49F7-87BF-16B7AD11BD6A}" srcOrd="0" destOrd="0" presId="urn:microsoft.com/office/officeart/2005/8/layout/pyramid2"/>
    <dgm:cxn modelId="{F2D7EEAC-1BB2-44C8-B195-BE83C211082F}" type="presParOf" srcId="{228C826A-F9C5-4CA2-A603-04B4DBFFA160}" destId="{7E63DD4B-203B-4F67-ABC3-AB9A9D36A88D}" srcOrd="1" destOrd="0" presId="urn:microsoft.com/office/officeart/2005/8/layout/pyramid2"/>
    <dgm:cxn modelId="{0DCD5318-58BB-4CB0-867E-2BE508EC15B9}" type="presParOf" srcId="{228C826A-F9C5-4CA2-A603-04B4DBFFA160}" destId="{38FC2C8C-EA85-4E45-BE48-5AC42B3AB0C9}" srcOrd="2" destOrd="0" presId="urn:microsoft.com/office/officeart/2005/8/layout/pyramid2"/>
    <dgm:cxn modelId="{1C04D2C1-326B-490F-A91D-8094DFBF7152}" type="presParOf" srcId="{228C826A-F9C5-4CA2-A603-04B4DBFFA160}" destId="{E47789B9-B8C7-4DE8-8EFC-939A3EEED53F}" srcOrd="3" destOrd="0" presId="urn:microsoft.com/office/officeart/2005/8/layout/pyramid2"/>
    <dgm:cxn modelId="{1B2A40CC-0E67-4E5C-900A-47CA3A3467B6}" type="presParOf" srcId="{228C826A-F9C5-4CA2-A603-04B4DBFFA160}" destId="{1C8B2CED-2E2D-459D-86B0-24B06CD31388}" srcOrd="4" destOrd="0" presId="urn:microsoft.com/office/officeart/2005/8/layout/pyramid2"/>
    <dgm:cxn modelId="{4EBF9CC4-CC9A-4F11-B529-D493F96F145C}" type="presParOf" srcId="{228C826A-F9C5-4CA2-A603-04B4DBFFA160}" destId="{A9859782-B7A6-46CC-9B4E-C2FF7CE7646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93174-E6CA-4CDE-8274-644BB5571D20}">
      <dsp:nvSpPr>
        <dsp:cNvPr id="0" name=""/>
        <dsp:cNvSpPr/>
      </dsp:nvSpPr>
      <dsp:spPr>
        <a:xfrm>
          <a:off x="-99805" y="9"/>
          <a:ext cx="2699937" cy="1428750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Вращение Земли</a:t>
          </a:r>
          <a:endParaRPr lang="ru-RU" sz="2000" kern="1200" dirty="0"/>
        </a:p>
      </dsp:txBody>
      <dsp:txXfrm rot="5400000">
        <a:off x="357195" y="-456991"/>
        <a:ext cx="1428750" cy="2342750"/>
      </dsp:txXfrm>
    </dsp:sp>
    <dsp:sp modelId="{600D81D1-FB9C-49A9-8347-D5E8F4159021}">
      <dsp:nvSpPr>
        <dsp:cNvPr id="0" name=""/>
        <dsp:cNvSpPr/>
      </dsp:nvSpPr>
      <dsp:spPr>
        <a:xfrm rot="10800000">
          <a:off x="3314510" y="10"/>
          <a:ext cx="2766060" cy="1428750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Время на территории страны не может быть одинаковым</a:t>
          </a:r>
          <a:endParaRPr lang="ru-RU" sz="2000" kern="1200" dirty="0"/>
        </a:p>
      </dsp:txBody>
      <dsp:txXfrm rot="-5400000">
        <a:off x="4161758" y="-490051"/>
        <a:ext cx="1428750" cy="2408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15B47-9866-4582-BE51-572706881880}">
      <dsp:nvSpPr>
        <dsp:cNvPr id="0" name=""/>
        <dsp:cNvSpPr/>
      </dsp:nvSpPr>
      <dsp:spPr>
        <a:xfrm>
          <a:off x="1357332" y="0"/>
          <a:ext cx="4649581" cy="40640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1C3845-DE0A-42EB-9261-7351D72EF56E}">
      <dsp:nvSpPr>
        <dsp:cNvPr id="0" name=""/>
        <dsp:cNvSpPr/>
      </dsp:nvSpPr>
      <dsp:spPr>
        <a:xfrm>
          <a:off x="4500602" y="428628"/>
          <a:ext cx="3281633" cy="7223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Местное</a:t>
          </a:r>
          <a:endParaRPr lang="ru-RU" sz="2400" b="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5862" y="463888"/>
        <a:ext cx="3211113" cy="651792"/>
      </dsp:txXfrm>
    </dsp:sp>
    <dsp:sp modelId="{60ED7763-15BE-4839-92A2-99E1B993FDB5}">
      <dsp:nvSpPr>
        <dsp:cNvPr id="0" name=""/>
        <dsp:cNvSpPr/>
      </dsp:nvSpPr>
      <dsp:spPr>
        <a:xfrm>
          <a:off x="4500588" y="1285884"/>
          <a:ext cx="3291644" cy="7223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Поясное 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5848" y="1321144"/>
        <a:ext cx="3221124" cy="651792"/>
      </dsp:txXfrm>
    </dsp:sp>
    <dsp:sp modelId="{A130E52D-C693-4794-BC80-76E90A14AF4B}">
      <dsp:nvSpPr>
        <dsp:cNvPr id="0" name=""/>
        <dsp:cNvSpPr/>
      </dsp:nvSpPr>
      <dsp:spPr>
        <a:xfrm>
          <a:off x="4500588" y="2071702"/>
          <a:ext cx="3312830" cy="7223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Декретное 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5848" y="2106962"/>
        <a:ext cx="3242310" cy="651792"/>
      </dsp:txXfrm>
    </dsp:sp>
    <dsp:sp modelId="{D4AC0509-16DB-478C-A295-EC84B1BE2724}">
      <dsp:nvSpPr>
        <dsp:cNvPr id="0" name=""/>
        <dsp:cNvSpPr/>
      </dsp:nvSpPr>
      <dsp:spPr>
        <a:xfrm>
          <a:off x="4500602" y="2857520"/>
          <a:ext cx="3348043" cy="7223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Летнее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5862" y="2892780"/>
        <a:ext cx="3277523" cy="651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A3F5B-DE65-4232-9CDC-295723AFBB76}">
      <dsp:nvSpPr>
        <dsp:cNvPr id="0" name=""/>
        <dsp:cNvSpPr/>
      </dsp:nvSpPr>
      <dsp:spPr>
        <a:xfrm>
          <a:off x="1571647" y="0"/>
          <a:ext cx="248811" cy="414340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0DC0E78-A762-49F7-87BF-16B7AD11BD6A}">
      <dsp:nvSpPr>
        <dsp:cNvPr id="0" name=""/>
        <dsp:cNvSpPr/>
      </dsp:nvSpPr>
      <dsp:spPr>
        <a:xfrm>
          <a:off x="1692158" y="416565"/>
          <a:ext cx="2693212" cy="98082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Через каждую точку можно провести меридиан</a:t>
          </a:r>
          <a:endParaRPr lang="ru-RU" sz="1800" kern="1200" dirty="0"/>
        </a:p>
      </dsp:txBody>
      <dsp:txXfrm>
        <a:off x="1740038" y="464445"/>
        <a:ext cx="2597452" cy="885061"/>
      </dsp:txXfrm>
    </dsp:sp>
    <dsp:sp modelId="{38FC2C8C-EA85-4E45-BE48-5AC42B3AB0C9}">
      <dsp:nvSpPr>
        <dsp:cNvPr id="0" name=""/>
        <dsp:cNvSpPr/>
      </dsp:nvSpPr>
      <dsp:spPr>
        <a:xfrm>
          <a:off x="1692158" y="1519989"/>
          <a:ext cx="2693212" cy="98082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Время каждого меридиана будет своим</a:t>
          </a:r>
          <a:endParaRPr lang="ru-RU" sz="1800" kern="1200" dirty="0"/>
        </a:p>
      </dsp:txBody>
      <dsp:txXfrm>
        <a:off x="1740038" y="1567869"/>
        <a:ext cx="2597452" cy="885061"/>
      </dsp:txXfrm>
    </dsp:sp>
    <dsp:sp modelId="{1C8B2CED-2E2D-459D-86B0-24B06CD31388}">
      <dsp:nvSpPr>
        <dsp:cNvPr id="0" name=""/>
        <dsp:cNvSpPr/>
      </dsp:nvSpPr>
      <dsp:spPr>
        <a:xfrm>
          <a:off x="1692158" y="2623414"/>
          <a:ext cx="2693212" cy="98082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Время на одном и том же меридиане будет одинаковым</a:t>
          </a:r>
          <a:endParaRPr lang="ru-RU" sz="1800" kern="1200" dirty="0"/>
        </a:p>
      </dsp:txBody>
      <dsp:txXfrm>
        <a:off x="1740038" y="2671294"/>
        <a:ext cx="2597452" cy="885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DAAFC-BD7A-447D-AAE3-171CAF1BF602}">
      <dsp:nvSpPr>
        <dsp:cNvPr id="0" name=""/>
        <dsp:cNvSpPr/>
      </dsp:nvSpPr>
      <dsp:spPr>
        <a:xfrm>
          <a:off x="0" y="1528323"/>
          <a:ext cx="6357981" cy="6141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Если город расположен </a:t>
          </a:r>
          <a:r>
            <a:rPr lang="ru-RU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восточнее, 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 разницу </a:t>
          </a:r>
          <a:r>
            <a:rPr lang="ru-RU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прибавляем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Если город расположен </a:t>
          </a:r>
          <a:r>
            <a:rPr lang="ru-RU" sz="18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западнее,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то разницу </a:t>
          </a:r>
          <a:r>
            <a:rPr lang="ru-RU" sz="18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отнимаем.</a:t>
          </a:r>
          <a:endParaRPr lang="ru-RU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28323"/>
        <a:ext cx="6357981" cy="614103"/>
      </dsp:txXfrm>
    </dsp:sp>
    <dsp:sp modelId="{525D4CA7-DA5C-4FB4-BFD5-ADDB5AA9FED8}">
      <dsp:nvSpPr>
        <dsp:cNvPr id="0" name=""/>
        <dsp:cNvSpPr/>
      </dsp:nvSpPr>
      <dsp:spPr>
        <a:xfrm rot="10800000">
          <a:off x="0" y="1019120"/>
          <a:ext cx="6357981" cy="51421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44000" rIns="128016" bIns="128016" numCol="1" spcCol="1270" anchor="ctr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Вычислить разницу во времени. </a:t>
          </a: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1° = 4</a:t>
          </a: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´(</a:t>
          </a: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мин)</a:t>
          </a:r>
          <a:endParaRPr lang="ru-RU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019120"/>
        <a:ext cx="6357981" cy="334123"/>
      </dsp:txXfrm>
    </dsp:sp>
    <dsp:sp modelId="{FC34DC34-0715-46A9-9802-54FD35E746BD}">
      <dsp:nvSpPr>
        <dsp:cNvPr id="0" name=""/>
        <dsp:cNvSpPr/>
      </dsp:nvSpPr>
      <dsp:spPr>
        <a:xfrm rot="10800000">
          <a:off x="0" y="509916"/>
          <a:ext cx="6357981" cy="51421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Вычислить разницу расстояния в градусах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509916"/>
        <a:ext cx="6357981" cy="334123"/>
      </dsp:txXfrm>
    </dsp:sp>
    <dsp:sp modelId="{DD78F2D0-2653-40AD-AB00-89264F030168}">
      <dsp:nvSpPr>
        <dsp:cNvPr id="0" name=""/>
        <dsp:cNvSpPr/>
      </dsp:nvSpPr>
      <dsp:spPr>
        <a:xfrm rot="10800000">
          <a:off x="0" y="713"/>
          <a:ext cx="6357981" cy="51421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Определить географическую долготу городов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713"/>
        <a:ext cx="6357981" cy="3341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A3F5B-DE65-4232-9CDC-295723AFBB76}">
      <dsp:nvSpPr>
        <dsp:cNvPr id="0" name=""/>
        <dsp:cNvSpPr/>
      </dsp:nvSpPr>
      <dsp:spPr>
        <a:xfrm>
          <a:off x="2786085" y="0"/>
          <a:ext cx="388561" cy="5643602"/>
        </a:xfrm>
        <a:prstGeom prst="rect">
          <a:avLst/>
        </a:prstGeom>
        <a:solidFill>
          <a:schemeClr val="tx2">
            <a:lumMod val="20000"/>
            <a:lumOff val="80000"/>
            <a:alpha val="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8FC2C8C-EA85-4E45-BE48-5AC42B3AB0C9}">
      <dsp:nvSpPr>
        <dsp:cNvPr id="0" name=""/>
        <dsp:cNvSpPr/>
      </dsp:nvSpPr>
      <dsp:spPr>
        <a:xfrm>
          <a:off x="2972606" y="624983"/>
          <a:ext cx="3668341" cy="184180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062515" y="714892"/>
        <a:ext cx="3488523" cy="1661983"/>
      </dsp:txXfrm>
    </dsp:sp>
    <dsp:sp modelId="{F9A13033-9F53-4E1D-ADD7-04F87608E0E6}">
      <dsp:nvSpPr>
        <dsp:cNvPr id="0" name=""/>
        <dsp:cNvSpPr/>
      </dsp:nvSpPr>
      <dsp:spPr>
        <a:xfrm>
          <a:off x="2942158" y="2548121"/>
          <a:ext cx="3668341" cy="112431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Поверхность Земли разделили на 24  пояса.  Время соседних поясов отличается на 1час</a:t>
          </a:r>
          <a:endParaRPr lang="ru-RU" sz="1800" kern="1200" dirty="0"/>
        </a:p>
      </dsp:txBody>
      <dsp:txXfrm>
        <a:off x="2997042" y="2603005"/>
        <a:ext cx="3558573" cy="1014543"/>
      </dsp:txXfrm>
    </dsp:sp>
    <dsp:sp modelId="{1A496B37-CCE4-4BC9-8966-4CC2340B49F3}">
      <dsp:nvSpPr>
        <dsp:cNvPr id="0" name=""/>
        <dsp:cNvSpPr/>
      </dsp:nvSpPr>
      <dsp:spPr>
        <a:xfrm>
          <a:off x="2942158" y="3812971"/>
          <a:ext cx="3668341" cy="112431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Счет поясов ведется с запада на восток от нулевого меридиана (Гринвичский меридиан)</a:t>
          </a:r>
          <a:endParaRPr lang="ru-RU" sz="1800" kern="1200" dirty="0"/>
        </a:p>
      </dsp:txBody>
      <dsp:txXfrm>
        <a:off x="2997042" y="3867855"/>
        <a:ext cx="3558573" cy="10145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A3F5B-DE65-4232-9CDC-295723AFBB76}">
      <dsp:nvSpPr>
        <dsp:cNvPr id="0" name=""/>
        <dsp:cNvSpPr/>
      </dsp:nvSpPr>
      <dsp:spPr>
        <a:xfrm>
          <a:off x="71430" y="0"/>
          <a:ext cx="382925" cy="2357461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DC0E78-A762-49F7-87BF-16B7AD11BD6A}">
      <dsp:nvSpPr>
        <dsp:cNvPr id="0" name=""/>
        <dsp:cNvSpPr/>
      </dsp:nvSpPr>
      <dsp:spPr>
        <a:xfrm>
          <a:off x="7" y="302435"/>
          <a:ext cx="8215394" cy="48000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Россия единственная страна мира, расположенная в 10 часовых поясах.</a:t>
          </a:r>
          <a:endParaRPr lang="ru-RU" sz="1800" kern="1200" dirty="0"/>
        </a:p>
      </dsp:txBody>
      <dsp:txXfrm>
        <a:off x="23439" y="325867"/>
        <a:ext cx="8168530" cy="433137"/>
      </dsp:txXfrm>
    </dsp:sp>
    <dsp:sp modelId="{38FC2C8C-EA85-4E45-BE48-5AC42B3AB0C9}">
      <dsp:nvSpPr>
        <dsp:cNvPr id="0" name=""/>
        <dsp:cNvSpPr/>
      </dsp:nvSpPr>
      <dsp:spPr>
        <a:xfrm>
          <a:off x="28" y="906765"/>
          <a:ext cx="8215345" cy="598453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Границы часовых поясов проведены не по меридианам, а с учетом границ  административного деления страны.</a:t>
          </a:r>
          <a:endParaRPr lang="ru-RU" sz="1800" kern="1200" dirty="0"/>
        </a:p>
      </dsp:txBody>
      <dsp:txXfrm>
        <a:off x="29242" y="935979"/>
        <a:ext cx="8156917" cy="540025"/>
      </dsp:txXfrm>
    </dsp:sp>
    <dsp:sp modelId="{1C8B2CED-2E2D-459D-86B0-24B06CD31388}">
      <dsp:nvSpPr>
        <dsp:cNvPr id="0" name=""/>
        <dsp:cNvSpPr/>
      </dsp:nvSpPr>
      <dsp:spPr>
        <a:xfrm>
          <a:off x="7" y="1628751"/>
          <a:ext cx="8215394" cy="817398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Земля вращается с запада на восток, поэтому время пояса, расположенного восточнее- на 1час больше, а время пояса, расположенного западнее- на 1час меньше.</a:t>
          </a:r>
          <a:endParaRPr lang="ru-RU" sz="1800" kern="1200" dirty="0"/>
        </a:p>
      </dsp:txBody>
      <dsp:txXfrm>
        <a:off x="39909" y="1668653"/>
        <a:ext cx="8135590" cy="737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6E7A-E1CA-4801-AB79-4F11EB21A4CB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6710E-40FD-479A-B2AE-2C1DB763F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2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по </a:t>
            </a:r>
            <a:r>
              <a:rPr lang="ru-RU" dirty="0" err="1" smtClean="0"/>
              <a:t>шелчку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4ED9-49EA-4AF5-94BB-CB0F24E07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9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4ED9-49EA-4AF5-94BB-CB0F24E07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Анимация</a:t>
            </a:r>
            <a:r>
              <a:rPr lang="ru-RU" baseline="0" dirty="0" smtClean="0"/>
              <a:t> по щелчку. Переход на скрытый слайд «Определение местного времени»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4ED9-49EA-4AF5-94BB-CB0F24E07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4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решения-</a:t>
            </a:r>
            <a:r>
              <a:rPr lang="ru-RU" baseline="0" dirty="0" smtClean="0"/>
              <a:t> </a:t>
            </a:r>
            <a:r>
              <a:rPr lang="ru-RU" dirty="0" smtClean="0"/>
              <a:t>анимация</a:t>
            </a:r>
            <a:r>
              <a:rPr lang="ru-RU" baseline="0" dirty="0" smtClean="0"/>
              <a:t> по щелчку. Задача появляется при щелчке на значок книгу. Последовательность решения можно увидеть по щелчку на цветные овалы.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4ED9-49EA-4AF5-94BB-CB0F24E07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7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появления карты часовых поясов мира надо щелкнуть по значку карты. Дальше</a:t>
            </a:r>
            <a:r>
              <a:rPr lang="ru-RU" baseline="0" dirty="0" smtClean="0"/>
              <a:t> анимация по </a:t>
            </a:r>
            <a:r>
              <a:rPr lang="ru-RU" baseline="0" dirty="0" err="1" smtClean="0"/>
              <a:t>шелчку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4ED9-49EA-4AF5-94BB-CB0F24E07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5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Анимация по щелчку. Номера часовых поясов и линия перемены дать появляются последовательно</a:t>
            </a:r>
            <a:r>
              <a:rPr lang="ru-RU" baseline="0" dirty="0" smtClean="0"/>
              <a:t> по щелчку на цветной овал.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74ED9-49EA-4AF5-94BB-CB0F24E070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4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86C86-6794-49E1-8C78-AF7BBFD9729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9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2FF9-C495-497A-A287-0879C238E70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CB1-767D-4FEE-A3EC-7B7BB552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2FF9-C495-497A-A287-0879C238E70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CB1-767D-4FEE-A3EC-7B7BB552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2FF9-C495-497A-A287-0879C238E70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CB1-767D-4FEE-A3EC-7B7BB552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2FF9-C495-497A-A287-0879C238E70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CB1-767D-4FEE-A3EC-7B7BB552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2FF9-C495-497A-A287-0879C238E70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CB1-767D-4FEE-A3EC-7B7BB552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2FF9-C495-497A-A287-0879C238E70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CB1-767D-4FEE-A3EC-7B7BB552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2FF9-C495-497A-A287-0879C238E70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CB1-767D-4FEE-A3EC-7B7BB552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2FF9-C495-497A-A287-0879C238E70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CB1-767D-4FEE-A3EC-7B7BB552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2FF9-C495-497A-A287-0879C238E70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CB1-767D-4FEE-A3EC-7B7BB552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2FF9-C495-497A-A287-0879C238E70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CB1-767D-4FEE-A3EC-7B7BB552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2FF9-C495-497A-A287-0879C238E70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CB1-767D-4FEE-A3EC-7B7BB552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2FF9-C495-497A-A287-0879C238E70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DCB1-767D-4FEE-A3EC-7B7BB5527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zt.ru/f/upload/picture/10/06/08/image_25099.jpg" TargetMode="External"/><Relationship Id="rId3" Type="http://schemas.openxmlformats.org/officeDocument/2006/relationships/hyperlink" Target="http://i042.radikal.ru/0804/04/ff8082a6ebfd.jpg" TargetMode="External"/><Relationship Id="rId7" Type="http://schemas.openxmlformats.org/officeDocument/2006/relationships/hyperlink" Target="http://www.segodnya.ua/img/ui/_2b7d03a25a68e915a72456bff119523c.jpg" TargetMode="External"/><Relationship Id="rId2" Type="http://schemas.openxmlformats.org/officeDocument/2006/relationships/hyperlink" Target="http://mstul.ru/images/WallC-R12Mste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kerealie.zcu.cz/images/mapa3.jpg" TargetMode="External"/><Relationship Id="rId5" Type="http://schemas.openxmlformats.org/officeDocument/2006/relationships/hyperlink" Target="http://img0.liveinternet.ru/images/attach/b/3/4/795/4795388_image.jpg" TargetMode="External"/><Relationship Id="rId10" Type="http://schemas.openxmlformats.org/officeDocument/2006/relationships/hyperlink" Target="http://static2.aif.ru/public/article/230/e3ad2491619273750b2fd0d1714eba69_big.jpg" TargetMode="External"/><Relationship Id="rId4" Type="http://schemas.openxmlformats.org/officeDocument/2006/relationships/hyperlink" Target="http://upload.wikimedia.org/wikipedia/commons/1/1e/Sir_Sandford_Fleming.jpg" TargetMode="External"/><Relationship Id="rId9" Type="http://schemas.openxmlformats.org/officeDocument/2006/relationships/hyperlink" Target="http://upload.wikimedia.org/wikipedia/commons/thumb/3/35/Begin_CEST.svg/220px-Begin_CEST.svg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gif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eg"/><Relationship Id="rId10" Type="http://schemas.microsoft.com/office/2007/relationships/diagramDrawing" Target="../diagrams/drawing2.xml"/><Relationship Id="rId4" Type="http://schemas.openxmlformats.org/officeDocument/2006/relationships/image" Target="../media/image5.gif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slide" Target="slide12.xml"/><Relationship Id="rId5" Type="http://schemas.openxmlformats.org/officeDocument/2006/relationships/diagramQuickStyle" Target="../diagrams/quickStyle3.xml"/><Relationship Id="rId10" Type="http://schemas.openxmlformats.org/officeDocument/2006/relationships/slide" Target="slide11.xml"/><Relationship Id="rId4" Type="http://schemas.openxmlformats.org/officeDocument/2006/relationships/diagramLayout" Target="../diagrams/layout3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1.jpeg"/><Relationship Id="rId5" Type="http://schemas.openxmlformats.org/officeDocument/2006/relationships/diagramLayout" Target="../diagrams/layout5.xml"/><Relationship Id="rId10" Type="http://schemas.openxmlformats.org/officeDocument/2006/relationships/image" Target="../media/image20.png"/><Relationship Id="rId4" Type="http://schemas.openxmlformats.org/officeDocument/2006/relationships/diagramData" Target="../diagrams/data5.xm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" Target="slide4.xml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7.xml"/><Relationship Id="rId11" Type="http://schemas.openxmlformats.org/officeDocument/2006/relationships/slide" Target="slide8.xml"/><Relationship Id="rId5" Type="http://schemas.openxmlformats.org/officeDocument/2006/relationships/diagramData" Target="../diagrams/data7.xml"/><Relationship Id="rId10" Type="http://schemas.openxmlformats.org/officeDocument/2006/relationships/image" Target="../media/image21.jpeg"/><Relationship Id="rId4" Type="http://schemas.openxmlformats.org/officeDocument/2006/relationships/image" Target="../media/image25.jpe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Рисунок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4290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071677"/>
            <a:ext cx="7529538" cy="2000265"/>
          </a:xfr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Время на территории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Республики Карелия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843738" cy="1428760"/>
          </a:xfr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Моя Карелия</a:t>
            </a:r>
          </a:p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 класс</a:t>
            </a:r>
          </a:p>
          <a:p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Федотова Наталья Юрьевна</a:t>
            </a:r>
          </a:p>
          <a:p>
            <a:r>
              <a:rPr lang="ru-RU" sz="2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КГО 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«СОШ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№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</a:t>
            </a:r>
            <a:r>
              <a:rPr lang="ru-RU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им.Я.В.Ругоева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2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Костомукша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Наташа\Desktop\8cf37822c3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1905000" cy="1905000"/>
          </a:xfrm>
          <a:prstGeom prst="rect">
            <a:avLst/>
          </a:prstGeom>
          <a:noFill/>
        </p:spPr>
      </p:pic>
      <p:pic>
        <p:nvPicPr>
          <p:cNvPr id="1028" name="Picture 4" descr="C:\Users\Наташа\Desktop\свободные-радикалы-и-солнце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290"/>
            <a:ext cx="904868" cy="904868"/>
          </a:xfrm>
          <a:prstGeom prst="rect">
            <a:avLst/>
          </a:prstGeom>
          <a:noFill/>
        </p:spPr>
      </p:pic>
      <p:pic>
        <p:nvPicPr>
          <p:cNvPr id="1029" name="Picture 5" descr="C:\Users\Наташа\Desktop\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4929198"/>
            <a:ext cx="1571636" cy="1555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89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29642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Декретное время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3442" y="385762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6512" y="450057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9190" y="450057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754" name="Picture 10" descr="http://upload.wikimedia.org/wikipedia/commons/thumb/3/35/Begin_CEST.svg/220px-Begin_CEST.sv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785926"/>
            <a:ext cx="2857520" cy="2857520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4429124" y="1643050"/>
            <a:ext cx="38576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нашей стране в 1930 году по декрету (постановлению) правительства с целью более полного использования светлого времени суток стрелки часов были переведены на час вперед во всех поясах. Это время называют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декретным</a:t>
            </a:r>
            <a:r>
              <a:rPr lang="ru-RU" sz="2000" dirty="0" smtClean="0"/>
              <a:t>. Декретное время показывает время на один час раньше поясного.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Летнее время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142984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 1978 года в России осуществляется переход на летнее время с марта по октябрь стрелки переводятся на час вперед. Летнее время отличается от поясного на 2часа.</a:t>
            </a:r>
            <a:endParaRPr lang="ru-RU" sz="2000" dirty="0"/>
          </a:p>
        </p:txBody>
      </p:sp>
      <p:pic>
        <p:nvPicPr>
          <p:cNvPr id="2050" name="Picture 2" descr="http://static2.aif.ru/public/article/230/e3ad2491619273750b2fd0d1714eba69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571744"/>
            <a:ext cx="4762500" cy="3486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14290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Задания по теме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«Время на территории Карелии»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142985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Практическая работа №2.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Решение задач на определение поясного времени.  </a:t>
            </a:r>
            <a:r>
              <a:rPr lang="ru-RU" sz="2000" dirty="0" smtClean="0"/>
              <a:t> 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Задача №1</a:t>
            </a:r>
          </a:p>
          <a:p>
            <a:r>
              <a:rPr lang="ru-RU" sz="2000" dirty="0" smtClean="0"/>
              <a:t>Определить поясное время в Петрозаводске , если в Якутске 18 часов.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768" y="2000240"/>
            <a:ext cx="1571636" cy="3571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3929067"/>
            <a:ext cx="6786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Задача №2</a:t>
            </a:r>
          </a:p>
          <a:p>
            <a:r>
              <a:rPr lang="ru-RU" sz="2000" dirty="0" smtClean="0"/>
              <a:t>Определить поясное время в Магадане, если в Костомукше  10 часов.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786058"/>
            <a:ext cx="850112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Определить часовые пояса: Петрозаводск </a:t>
            </a:r>
            <a:r>
              <a:rPr lang="en-US" dirty="0" smtClean="0"/>
              <a:t>II</a:t>
            </a:r>
            <a:r>
              <a:rPr lang="ru-RU" dirty="0" smtClean="0"/>
              <a:t>, Якутск </a:t>
            </a:r>
            <a:r>
              <a:rPr lang="en-US" dirty="0" smtClean="0"/>
              <a:t>VIII.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Определить разницу в часовых поясах : 8 – 2 = 6 поясов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Петрозаводск расположен западнее, значит временя там отнимаем: 18 – 6 = 12 часов.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4929198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Задача №3</a:t>
            </a:r>
          </a:p>
          <a:p>
            <a:r>
              <a:rPr lang="ru-RU" sz="2000" dirty="0" smtClean="0"/>
              <a:t>Самостоятельно  составить варианты двух задач по определению поясного времени и решить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8\Введение_черновик\Время\час РФ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 bwMode="auto">
          <a:xfrm>
            <a:off x="-11630" y="620688"/>
            <a:ext cx="9572088" cy="5424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4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86874" cy="6429420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Используемые ресурсы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http://mstul.ru/images/WallC-R12Msteel.jpg</a:t>
            </a:r>
            <a:r>
              <a:rPr lang="ru-RU" dirty="0" smtClean="0"/>
              <a:t> часы</a:t>
            </a:r>
          </a:p>
          <a:p>
            <a:r>
              <a:rPr lang="en-US" dirty="0" smtClean="0">
                <a:hlinkClick r:id="rId3"/>
              </a:rPr>
              <a:t>http://i042.radikal.ru/0804/04/ff8082a6ebfd.jpg</a:t>
            </a:r>
            <a:r>
              <a:rPr lang="ru-RU" dirty="0" smtClean="0"/>
              <a:t> куранты </a:t>
            </a:r>
          </a:p>
          <a:p>
            <a:pPr lvl="0"/>
            <a:r>
              <a:rPr lang="en-US" dirty="0" smtClean="0">
                <a:hlinkClick r:id="rId4"/>
              </a:rPr>
              <a:t>http://upload.wikimedia.org/wikipedia/commons/1/1e/Sir_Sandford_Fleming.jpg</a:t>
            </a:r>
            <a:r>
              <a:rPr lang="ru-RU" dirty="0" smtClean="0"/>
              <a:t> Флеминг</a:t>
            </a:r>
          </a:p>
          <a:p>
            <a:pPr lvl="0"/>
            <a:r>
              <a:rPr lang="en-US" dirty="0" smtClean="0">
                <a:hlinkClick r:id="rId5"/>
              </a:rPr>
              <a:t>http://img0.liveinternet.ru/images/attach/b/3/4/795/4795388_image.jpg</a:t>
            </a:r>
            <a:r>
              <a:rPr lang="ru-RU" dirty="0" smtClean="0"/>
              <a:t> сон</a:t>
            </a:r>
          </a:p>
          <a:p>
            <a:pPr lvl="0"/>
            <a:r>
              <a:rPr lang="en-US" dirty="0" smtClean="0">
                <a:hlinkClick r:id="rId6"/>
              </a:rPr>
              <a:t>http://www.ruskerealie.zcu.cz/images/mapa3.jpg</a:t>
            </a:r>
            <a:r>
              <a:rPr lang="ru-RU" dirty="0" smtClean="0"/>
              <a:t> карта часовых поясов России</a:t>
            </a:r>
          </a:p>
          <a:p>
            <a:r>
              <a:rPr lang="en-US" dirty="0" smtClean="0">
                <a:hlinkClick r:id="rId7"/>
              </a:rPr>
              <a:t>http://www.segodnya.ua/img/ui/_2b7d03a25a68e915a72456bff119523c.jpg</a:t>
            </a:r>
            <a:r>
              <a:rPr lang="ru-RU" dirty="0" smtClean="0"/>
              <a:t> летнее время</a:t>
            </a:r>
          </a:p>
          <a:p>
            <a:r>
              <a:rPr lang="en-US" dirty="0" smtClean="0">
                <a:hlinkClick r:id="rId8"/>
              </a:rPr>
              <a:t>http://www.gzt.ru/f/upload/picture/10/06/08/image_25099.jpg</a:t>
            </a:r>
            <a:r>
              <a:rPr lang="ru-RU" dirty="0" smtClean="0"/>
              <a:t> новая карта часовых поясов</a:t>
            </a:r>
          </a:p>
          <a:p>
            <a:r>
              <a:rPr lang="en-US" dirty="0" smtClean="0">
                <a:hlinkClick r:id="rId9"/>
              </a:rPr>
              <a:t>http://upload.wikimedia.org/wikipedia/commons/thumb/3/35/Begin_CEST.svg/220px-Begin_CEST.svg.png</a:t>
            </a:r>
            <a:r>
              <a:rPr lang="ru-RU" dirty="0" smtClean="0"/>
              <a:t>  декретное время</a:t>
            </a:r>
          </a:p>
          <a:p>
            <a:r>
              <a:rPr lang="en-US" dirty="0" smtClean="0">
                <a:hlinkClick r:id="rId10"/>
              </a:rPr>
              <a:t>http://static2.aif.ru/public/article/230/e3ad2491619273750b2fd0d1714eba69_big.jpg</a:t>
            </a:r>
            <a:r>
              <a:rPr lang="ru-RU" dirty="0" smtClean="0"/>
              <a:t> летнее время</a:t>
            </a:r>
          </a:p>
          <a:p>
            <a:pPr lvl="0"/>
            <a:endParaRPr lang="ru-RU" dirty="0" smtClean="0"/>
          </a:p>
          <a:p>
            <a:pPr lvl="0"/>
            <a:r>
              <a:rPr lang="ru-RU" dirty="0" err="1" smtClean="0"/>
              <a:t>КиМ</a:t>
            </a:r>
            <a:r>
              <a:rPr lang="ru-RU" dirty="0" smtClean="0"/>
              <a:t> карта часовых поясов мира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Время понятие географическое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7715272" y="6286520"/>
            <a:ext cx="1071570" cy="28575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Далее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3" descr="http://www.gifpark.su/Gifs/COSMOS/d0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2071702" cy="1925033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785786" y="3571876"/>
            <a:ext cx="285752" cy="27145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Схема 15"/>
          <p:cNvGraphicFramePr/>
          <p:nvPr/>
        </p:nvGraphicFramePr>
        <p:xfrm>
          <a:off x="3929058" y="1857364"/>
          <a:ext cx="49292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42910" y="2643182"/>
            <a:ext cx="2357454" cy="1571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360° за 24 часа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85720" y="85723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нашей страны в связи с исключительно большой протяженностью ее территории с запада на восток значение времени приобретает особую актуальность. Глядя на карту осознаешь, как велика наша страна и как сложна организация в ней хозяйственной жизни страны.</a:t>
            </a:r>
            <a:endParaRPr lang="ru-RU" dirty="0"/>
          </a:p>
        </p:txBody>
      </p:sp>
      <p:pic>
        <p:nvPicPr>
          <p:cNvPr id="13" name="Рисунок 12" descr="15 град- 1 час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28794" y="5000636"/>
            <a:ext cx="214314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1626156-CA4B-465C-B2F9-0CAD96B76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dgm id="{B1626156-CA4B-465C-B2F9-0CAD96B76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572 C 0.02118 -0.06381 0.0592 -0.09294 0.10139 -0.09294 C 0.14323 -0.09294 0.18091 -0.06381 0.20677 -0.01572 C 0.18091 0.03214 0.14323 0.06428 0.10139 0.06428 C 0.0592 0.06428 0.02118 0.03214 -0.00312 -0.01572 Z " pathEditMode="relative" rAng="0" ptsTypes="fffff">
                                      <p:cBhvr>
                                        <p:cTn id="9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74D5DC1-4245-4C7B-834A-A545A065B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>
                                            <p:graphicEl>
                                              <a:dgm id="{774D5DC1-4245-4C7B-834A-A545A065B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41AE8AB-CDD8-4B49-813C-C94EF7749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graphicEl>
                                              <a:dgm id="{741AE8AB-CDD8-4B49-813C-C94EF7749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07831E1-52AC-4132-BE62-D8EE57EE0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dgm id="{307831E1-52AC-4132-BE62-D8EE57EE0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DB151FA-FB4E-42CA-AD40-D1C2DF2E5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graphicEl>
                                              <a:dgm id="{5DB151FA-FB4E-42CA-AD40-D1C2DF2E5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Graphic spid="16" grpId="0">
        <p:bldSub>
          <a:bldDgm bld="one"/>
        </p:bldSub>
      </p:bldGraphic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15436" cy="6429420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ww.gifpark.su/Gifs/COSMOS/sun-regul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571744"/>
            <a:ext cx="1071570" cy="1017992"/>
          </a:xfrm>
          <a:prstGeom prst="rect">
            <a:avLst/>
          </a:prstGeom>
          <a:noFill/>
        </p:spPr>
      </p:pic>
      <p:sp>
        <p:nvSpPr>
          <p:cNvPr id="14" name="Блок-схема: данные 13"/>
          <p:cNvSpPr/>
          <p:nvPr/>
        </p:nvSpPr>
        <p:spPr>
          <a:xfrm>
            <a:off x="4000496" y="1214422"/>
            <a:ext cx="4643470" cy="2571768"/>
          </a:xfrm>
          <a:prstGeom prst="flowChartInputOutpu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http://www.gifpark.su/Gifs/COSMOS/d05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427" y="1428736"/>
            <a:ext cx="2571768" cy="2389696"/>
          </a:xfrm>
          <a:prstGeom prst="rect">
            <a:avLst/>
          </a:prstGeom>
          <a:noFill/>
        </p:spPr>
      </p:pic>
      <p:sp>
        <p:nvSpPr>
          <p:cNvPr id="17" name="Блок-схема: данные 16"/>
          <p:cNvSpPr/>
          <p:nvPr/>
        </p:nvSpPr>
        <p:spPr>
          <a:xfrm>
            <a:off x="758535" y="1214422"/>
            <a:ext cx="4143404" cy="2571768"/>
          </a:xfrm>
          <a:prstGeom prst="flowChartInputOutput">
            <a:avLst/>
          </a:prstGeom>
          <a:blipFill dpi="0" rotWithShape="1">
            <a:blip r:embed="rId5" cstate="email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259525" y="207167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7158" y="1928802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9327" y="135729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День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87229" y="128586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Ночь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7224" y="500063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4" name="Схема 33"/>
          <p:cNvGraphicFramePr/>
          <p:nvPr/>
        </p:nvGraphicFramePr>
        <p:xfrm>
          <a:off x="1571604" y="4357694"/>
          <a:ext cx="609600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47C93174-E6CA-4CDE-8274-644BB5571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>
                                            <p:graphicEl>
                                              <a:dgm id="{47C93174-E6CA-4CDE-8274-644BB5571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>
                                            <p:graphicEl>
                                              <a:dgm id="{47C93174-E6CA-4CDE-8274-644BB5571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graphicEl>
                                              <a:dgm id="{47C93174-E6CA-4CDE-8274-644BB5571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600D81D1-FB9C-49A9-8347-D5E8F4159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graphicEl>
                                              <a:dgm id="{600D81D1-FB9C-49A9-8347-D5E8F4159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graphicEl>
                                              <a:dgm id="{600D81D1-FB9C-49A9-8347-D5E8F4159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>
                                            <p:graphicEl>
                                              <a:dgm id="{600D81D1-FB9C-49A9-8347-D5E8F4159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Наташа\Desktop\Рисунок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358346" cy="6858000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/>
        </p:nvGraphicFramePr>
        <p:xfrm>
          <a:off x="500034" y="1571612"/>
          <a:ext cx="82153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35716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14366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времени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5143504" y="2143116"/>
            <a:ext cx="3143272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5143504" y="2857496"/>
            <a:ext cx="3071834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5143504" y="3714752"/>
            <a:ext cx="3071834" cy="6429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1" action="ppaction://hlinksldjump"/>
          </p:cNvPr>
          <p:cNvSpPr/>
          <p:nvPr/>
        </p:nvSpPr>
        <p:spPr>
          <a:xfrm>
            <a:off x="5214942" y="4500570"/>
            <a:ext cx="3071834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Местное время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D:\8\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785926"/>
            <a:ext cx="6563066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5857884" y="2786058"/>
            <a:ext cx="2214578" cy="164307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4750595" y="3607595"/>
            <a:ext cx="2500330" cy="5715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929058" y="3714752"/>
            <a:ext cx="2500330" cy="3571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2" name="Схема 31"/>
          <p:cNvGraphicFramePr/>
          <p:nvPr/>
        </p:nvGraphicFramePr>
        <p:xfrm>
          <a:off x="-1143040" y="1571612"/>
          <a:ext cx="595312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Овал 11"/>
          <p:cNvSpPr/>
          <p:nvPr/>
        </p:nvSpPr>
        <p:spPr>
          <a:xfrm>
            <a:off x="6929454" y="3643314"/>
            <a:ext cx="357190" cy="3428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6072198" y="4857760"/>
            <a:ext cx="357190" cy="34289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5143504" y="2786058"/>
            <a:ext cx="357190" cy="34289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4929190" y="4143380"/>
            <a:ext cx="357190" cy="3428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5929322" y="4000504"/>
            <a:ext cx="357190" cy="3428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6500826" y="3071810"/>
            <a:ext cx="357190" cy="34289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714348" y="928670"/>
            <a:ext cx="8001056" cy="73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ru-RU" sz="2000" dirty="0" smtClean="0"/>
              <a:t>Время меридиана проведенного через данную точку местности, называется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местным.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28662" y="550070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/>
              <a:t>Меридианов на Земле очень много, местное время может отличаться на минуты и секунды. Пользоваться практически местным временем неудобно.</a:t>
            </a:r>
          </a:p>
        </p:txBody>
      </p:sp>
      <p:sp>
        <p:nvSpPr>
          <p:cNvPr id="22" name="Скругленный прямоугольник 21">
            <a:hlinkClick r:id="rId9" action="ppaction://hlinksldjump"/>
          </p:cNvPr>
          <p:cNvSpPr/>
          <p:nvPr/>
        </p:nvSpPr>
        <p:spPr>
          <a:xfrm>
            <a:off x="2428860" y="6215082"/>
            <a:ext cx="4357718" cy="357190"/>
          </a:xfrm>
          <a:prstGeom prst="roundRect">
            <a:avLst/>
          </a:prstGeom>
          <a:solidFill>
            <a:schemeClr val="lt1">
              <a:alpha val="1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52000" rtlCol="0" anchor="ctr"/>
          <a:lstStyle/>
          <a:p>
            <a:pPr algn="ctr"/>
            <a:r>
              <a:rPr lang="ru-RU" dirty="0" smtClean="0"/>
              <a:t>Определение местного времени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115A3F5B-DE65-4232-9CDC-295723AFB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graphicEl>
                                              <a:dgm id="{115A3F5B-DE65-4232-9CDC-295723AFB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70DC0E78-A762-49F7-87BF-16B7AD11B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graphicEl>
                                              <a:dgm id="{70DC0E78-A762-49F7-87BF-16B7AD11B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38FC2C8C-EA85-4E45-BE48-5AC42B3AB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>
                                            <p:graphicEl>
                                              <a:dgm id="{38FC2C8C-EA85-4E45-BE48-5AC42B3AB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1C8B2CED-2E2D-459D-86B0-24B06CD31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2">
                                            <p:graphicEl>
                                              <a:dgm id="{1C8B2CED-2E2D-459D-86B0-24B06CD31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8C5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FC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D6FE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 uiExpand="1">
        <p:bldSub>
          <a:bldDgm bld="one"/>
        </p:bldSub>
      </p:bldGraphic>
      <p:bldP spid="12" grpId="0" uiExpand="1" animBg="1"/>
      <p:bldP spid="43" grpId="0" animBg="1"/>
      <p:bldP spid="44" grpId="0" animBg="1"/>
      <p:bldP spid="45" grpId="0" uiExpand="1" animBg="1"/>
      <p:bldP spid="46" grpId="0" uiExpand="1" animBg="1"/>
      <p:bldP spid="47" grpId="0" animBg="1"/>
      <p:bldP spid="4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Наташа\Desktop\Рисунок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142852"/>
            <a:ext cx="50006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Местное время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Гномон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4942" y="1142984"/>
            <a:ext cx="3786214" cy="284116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9007"/>
          <a:stretch>
            <a:fillRect/>
          </a:stretch>
        </p:blipFill>
        <p:spPr bwMode="auto">
          <a:xfrm>
            <a:off x="714348" y="0"/>
            <a:ext cx="17145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3145" r="6407" b="5725"/>
          <a:stretch>
            <a:fillRect/>
          </a:stretch>
        </p:blipFill>
        <p:spPr bwMode="auto">
          <a:xfrm>
            <a:off x="0" y="2786058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72008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286256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4429132"/>
            <a:ext cx="2714644" cy="21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Наташа\Desktop\свободные-радикалы-и-солнце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1357298"/>
            <a:ext cx="571504" cy="571504"/>
          </a:xfrm>
          <a:prstGeom prst="rect">
            <a:avLst/>
          </a:prstGeom>
          <a:noFill/>
        </p:spPr>
      </p:pic>
      <p:pic>
        <p:nvPicPr>
          <p:cNvPr id="2052" name="Picture 4" descr="C:\Users\Наташа\Desktop\0037-041-Gnomon-drevnejshij-pribor-dlja-opredelenija-vremeni.pn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1214422"/>
            <a:ext cx="210385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Определение местного времени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00010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5" name="Picture 4" descr="D:\8\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71546"/>
            <a:ext cx="8429684" cy="507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6" name="Схема 15"/>
          <p:cNvGraphicFramePr/>
          <p:nvPr/>
        </p:nvGraphicFramePr>
        <p:xfrm>
          <a:off x="1357290" y="4000504"/>
          <a:ext cx="6357982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2" descr="C:\Documents and Settings\User\Мои документы\Мои рисунки\иконки\ico_tex.png">
            <a:hlinkClick r:id="rId9" action="ppaction://hlinksldjump" tooltip="Задача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62" y="357166"/>
            <a:ext cx="533400" cy="5461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5720" y="928670"/>
            <a:ext cx="857256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 местное время в Норильске, если в Костомукше полдень (12ч).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>
            <a:hlinkClick r:id="" action="ppaction://noaction"/>
          </p:cNvPr>
          <p:cNvSpPr/>
          <p:nvPr/>
        </p:nvSpPr>
        <p:spPr>
          <a:xfrm>
            <a:off x="7786710" y="4071942"/>
            <a:ext cx="285752" cy="285752"/>
          </a:xfrm>
          <a:prstGeom prst="ellipse">
            <a:avLst/>
          </a:prstGeom>
          <a:blipFill>
            <a:blip r:embed="rId11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" action="ppaction://noaction"/>
          </p:cNvPr>
          <p:cNvSpPr/>
          <p:nvPr/>
        </p:nvSpPr>
        <p:spPr>
          <a:xfrm>
            <a:off x="7786710" y="4572008"/>
            <a:ext cx="285752" cy="285752"/>
          </a:xfrm>
          <a:prstGeom prst="ellipse">
            <a:avLst/>
          </a:prstGeom>
          <a:blipFill>
            <a:blip r:embed="rId11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/>
          </p:cNvPr>
          <p:cNvSpPr/>
          <p:nvPr/>
        </p:nvSpPr>
        <p:spPr>
          <a:xfrm>
            <a:off x="7786710" y="5000636"/>
            <a:ext cx="285752" cy="285752"/>
          </a:xfrm>
          <a:prstGeom prst="ellipse">
            <a:avLst/>
          </a:prstGeom>
          <a:blipFill>
            <a:blip r:embed="rId11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00430" y="6215082"/>
            <a:ext cx="2500330" cy="3571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52000" rtlCol="0" anchor="ctr"/>
          <a:lstStyle/>
          <a:p>
            <a:pPr algn="ctr"/>
            <a:r>
              <a:rPr lang="ru-RU" dirty="0" smtClean="0"/>
              <a:t>Алгоритм решения </a:t>
            </a:r>
          </a:p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571736" y="300037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Костомукша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4876" y="350043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Норильск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1785918" y="1643050"/>
            <a:ext cx="2071702" cy="207170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3750463" y="2964653"/>
            <a:ext cx="1857388" cy="714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214546" y="3000372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572000" y="342900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243715" y="2285992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30°в.д.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86182" y="3357562"/>
            <a:ext cx="867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88°в.д.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4942" y="1928802"/>
            <a:ext cx="350046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´ = 232 мин (3ч 52 мин)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14942" y="1500174"/>
            <a:ext cx="350046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88°в.д- 30°в.д.=58°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928794" y="2643182"/>
            <a:ext cx="57150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12ч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57752" y="3143248"/>
            <a:ext cx="150019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15ч 52мин</a:t>
            </a:r>
            <a:endParaRPr lang="ru-RU" sz="2000" dirty="0"/>
          </a:p>
        </p:txBody>
      </p:sp>
      <p:sp>
        <p:nvSpPr>
          <p:cNvPr id="44" name="Овал 43">
            <a:hlinkClick r:id="" action="ppaction://noaction"/>
          </p:cNvPr>
          <p:cNvSpPr/>
          <p:nvPr/>
        </p:nvSpPr>
        <p:spPr>
          <a:xfrm>
            <a:off x="7786710" y="5572140"/>
            <a:ext cx="285752" cy="285752"/>
          </a:xfrm>
          <a:prstGeom prst="ellipse">
            <a:avLst/>
          </a:prstGeom>
          <a:blipFill>
            <a:blip r:embed="rId11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214942" y="2357430"/>
            <a:ext cx="350046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12ч +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3ч 52 мин =15часов 52мин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D78F2D0-2653-40AD-AB00-89264F03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>
                                            <p:graphicEl>
                                              <a:dgm id="{DD78F2D0-2653-40AD-AB00-89264F03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C34DC34-0715-46A9-9802-54FD35E74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>
                                            <p:graphicEl>
                                              <a:dgm id="{FC34DC34-0715-46A9-9802-54FD35E74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25D4CA7-DA5C-4FB4-BFD5-ADDB5AA9F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>
                                            <p:graphicEl>
                                              <a:dgm id="{525D4CA7-DA5C-4FB4-BFD5-ADDB5AA9F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34DAAFC-BD7A-447D-AAE3-171CAF1BF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>
                                            <p:graphicEl>
                                              <a:dgm id="{434DAAFC-BD7A-447D-AAE3-171CAF1BF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  <p:bldP spid="18" grpId="0" animBg="1"/>
      <p:bldP spid="19" grpId="0" animBg="1"/>
      <p:bldP spid="20" grpId="0" animBg="1"/>
      <p:bldP spid="21" grpId="0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Поясное время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8\Введение_черновик\Время\час ми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785794"/>
            <a:ext cx="8429684" cy="541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1107257" y="3393281"/>
            <a:ext cx="52149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3786182" y="5786454"/>
            <a:ext cx="571504" cy="2143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85720" y="5786454"/>
            <a:ext cx="571504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6"/>
          <p:cNvGrpSpPr/>
          <p:nvPr/>
        </p:nvGrpSpPr>
        <p:grpSpPr>
          <a:xfrm>
            <a:off x="7929586" y="857232"/>
            <a:ext cx="500066" cy="5143536"/>
            <a:chOff x="7929586" y="857232"/>
            <a:chExt cx="500066" cy="5143536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7608115" y="1393017"/>
              <a:ext cx="107157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6200000" flipH="1">
              <a:off x="8001024" y="2071678"/>
              <a:ext cx="571504" cy="2857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7893867" y="2536025"/>
              <a:ext cx="571504" cy="50006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H="1">
              <a:off x="7929586" y="3071810"/>
              <a:ext cx="214314" cy="21431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7500958" y="3929066"/>
              <a:ext cx="128588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6200000" flipH="1">
              <a:off x="8143900" y="4572008"/>
              <a:ext cx="142876" cy="14287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7893867" y="5107793"/>
              <a:ext cx="78581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8108181" y="5536421"/>
              <a:ext cx="214314" cy="14287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8001024" y="5857892"/>
              <a:ext cx="28575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714612" y="6215082"/>
            <a:ext cx="292895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Номера часовых поясов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0" name="Выноска 1 49"/>
          <p:cNvSpPr/>
          <p:nvPr/>
        </p:nvSpPr>
        <p:spPr>
          <a:xfrm>
            <a:off x="4643438" y="928670"/>
            <a:ext cx="3000396" cy="428628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1339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Гринвичский меридиан (0°)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8" name="Выноска 1 77"/>
          <p:cNvSpPr/>
          <p:nvPr/>
        </p:nvSpPr>
        <p:spPr>
          <a:xfrm>
            <a:off x="4643438" y="1500174"/>
            <a:ext cx="3000396" cy="785818"/>
          </a:xfrm>
          <a:prstGeom prst="borderCallout1">
            <a:avLst>
              <a:gd name="adj1" fmla="val 16652"/>
              <a:gd name="adj2" fmla="val 99582"/>
              <a:gd name="adj3" fmla="val 52601"/>
              <a:gd name="adj4" fmla="val 115247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Линия перемены дат -</a:t>
            </a:r>
            <a:r>
              <a:rPr lang="ru-RU" b="1" dirty="0" smtClean="0"/>
              <a:t>начало новых суток</a:t>
            </a:r>
            <a:endParaRPr lang="ru-RU" b="1" dirty="0"/>
          </a:p>
        </p:txBody>
      </p:sp>
      <p:grpSp>
        <p:nvGrpSpPr>
          <p:cNvPr id="3" name="Группа 80"/>
          <p:cNvGrpSpPr/>
          <p:nvPr/>
        </p:nvGrpSpPr>
        <p:grpSpPr>
          <a:xfrm>
            <a:off x="-2500362" y="571480"/>
            <a:ext cx="9358378" cy="5643602"/>
            <a:chOff x="-2500362" y="571480"/>
            <a:chExt cx="9358378" cy="5643602"/>
          </a:xfrm>
        </p:grpSpPr>
        <p:graphicFrame>
          <p:nvGraphicFramePr>
            <p:cNvPr id="79" name="Схема 78"/>
            <p:cNvGraphicFramePr/>
            <p:nvPr/>
          </p:nvGraphicFramePr>
          <p:xfrm>
            <a:off x="-2500362" y="571480"/>
            <a:ext cx="9358378" cy="56436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80" name="Picture 2" descr="D:\8\Введение\Моря России\т.gif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516561" y="3857628"/>
              <a:ext cx="460890" cy="28575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82" name="Прямоугольник 81"/>
          <p:cNvSpPr/>
          <p:nvPr/>
        </p:nvSpPr>
        <p:spPr>
          <a:xfrm>
            <a:off x="3500430" y="3857628"/>
            <a:ext cx="500066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47 L 0.49566 0.0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3.06358E-6 L 0.31597 -0.0069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2" grpId="0" animBg="1"/>
      <p:bldP spid="47" grpId="0" animBg="1"/>
      <p:bldP spid="50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8715436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Поясное время на территории России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7715272" y="6286520"/>
            <a:ext cx="1071570" cy="28575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Далее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D:\8\Введение_черновик\Время\час РФ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 bwMode="auto">
          <a:xfrm>
            <a:off x="285720" y="1178703"/>
            <a:ext cx="8572560" cy="485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071802" y="17144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0002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20716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22859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35743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23574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3570" y="21431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228599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0826" y="178592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157161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428596" y="3643314"/>
          <a:ext cx="821540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Овал 20">
            <a:hlinkClick r:id="" action="ppaction://noaction"/>
          </p:cNvPr>
          <p:cNvSpPr/>
          <p:nvPr/>
        </p:nvSpPr>
        <p:spPr>
          <a:xfrm>
            <a:off x="8286776" y="4071942"/>
            <a:ext cx="285752" cy="285752"/>
          </a:xfrm>
          <a:prstGeom prst="ellipse">
            <a:avLst/>
          </a:prstGeom>
          <a:blipFill>
            <a:blip r:embed="rId10" cstate="email">
              <a:lum bright="35000"/>
            </a:blip>
            <a:stretch>
              <a:fillRect/>
            </a:stretch>
          </a:blipFill>
          <a:ln w="28575">
            <a:solidFill>
              <a:schemeClr val="tx2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8"/>
          <p:cNvGrpSpPr/>
          <p:nvPr/>
        </p:nvGrpSpPr>
        <p:grpSpPr>
          <a:xfrm>
            <a:off x="5357818" y="1285860"/>
            <a:ext cx="3357586" cy="1143008"/>
            <a:chOff x="5357818" y="1285860"/>
            <a:chExt cx="3357586" cy="1143008"/>
          </a:xfrm>
        </p:grpSpPr>
        <p:cxnSp>
          <p:nvCxnSpPr>
            <p:cNvPr id="26" name="Прямая соединительная линия 25">
              <a:hlinkClick r:id="rId11" action="ppaction://hlinksldjump" tooltip="Линия перемены дат"/>
            </p:cNvPr>
            <p:cNvCxnSpPr/>
            <p:nvPr/>
          </p:nvCxnSpPr>
          <p:spPr>
            <a:xfrm>
              <a:off x="7572396" y="1285860"/>
              <a:ext cx="428628" cy="71438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6200000" flipH="1">
              <a:off x="7822429" y="1535893"/>
              <a:ext cx="1071570" cy="71438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 flipV="1">
              <a:off x="6929454" y="1357298"/>
              <a:ext cx="571504" cy="285752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357818" y="1285860"/>
              <a:ext cx="1571636" cy="285752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Прямоугольная выноска 26"/>
          <p:cNvSpPr/>
          <p:nvPr/>
        </p:nvSpPr>
        <p:spPr>
          <a:xfrm>
            <a:off x="5857884" y="2786058"/>
            <a:ext cx="2643206" cy="500066"/>
          </a:xfrm>
          <a:prstGeom prst="wedgeRectCallout">
            <a:avLst>
              <a:gd name="adj1" fmla="val 53471"/>
              <a:gd name="adj2" fmla="val -1115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Линия перемены дат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429520" y="1785926"/>
            <a:ext cx="7143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43900" y="1214422"/>
            <a:ext cx="7143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31.08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15A3F5B-DE65-4232-9CDC-295723AFB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dgm id="{115A3F5B-DE65-4232-9CDC-295723AFB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70DC0E78-A762-49F7-87BF-16B7AD11B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>
                                            <p:graphicEl>
                                              <a:dgm id="{70DC0E78-A762-49F7-87BF-16B7AD11B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38FC2C8C-EA85-4E45-BE48-5AC42B3AB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graphicEl>
                                              <a:dgm id="{38FC2C8C-EA85-4E45-BE48-5AC42B3AB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C8B2CED-2E2D-459D-86B0-24B06CD31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>
                                            <p:graphicEl>
                                              <a:dgm id="{1C8B2CED-2E2D-459D-86B0-24B06CD31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9" grpId="0"/>
      <p:bldP spid="10" grpId="0" build="allAtOnce"/>
      <p:bldGraphic spid="24" grpId="0">
        <p:bldSub>
          <a:bldDgm bld="one"/>
        </p:bldSub>
      </p:bldGraphic>
      <p:bldP spid="27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741</Words>
  <Application>Microsoft Office PowerPoint</Application>
  <PresentationFormat>Экран (4:3)</PresentationFormat>
  <Paragraphs>124</Paragraphs>
  <Slides>14</Slides>
  <Notes>7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Время на территории Республики Карелия</vt:lpstr>
      <vt:lpstr>Время понятие географическое</vt:lpstr>
      <vt:lpstr>Презентация PowerPoint</vt:lpstr>
      <vt:lpstr>Виды времени</vt:lpstr>
      <vt:lpstr>Местное время</vt:lpstr>
      <vt:lpstr>Презентация PowerPoint</vt:lpstr>
      <vt:lpstr>Определение местного времени</vt:lpstr>
      <vt:lpstr>Поясное время</vt:lpstr>
      <vt:lpstr>Поясное время на территории России</vt:lpstr>
      <vt:lpstr>Декретное время</vt:lpstr>
      <vt:lpstr>Летнее время</vt:lpstr>
      <vt:lpstr>Презентация PowerPoint</vt:lpstr>
      <vt:lpstr>Презентация PowerPoint</vt:lpstr>
      <vt:lpstr>Используемые 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на территории Республики Карелия</dc:title>
  <dc:creator>Наташа</dc:creator>
  <cp:lastModifiedBy>MBOU1</cp:lastModifiedBy>
  <cp:revision>18</cp:revision>
  <dcterms:created xsi:type="dcterms:W3CDTF">2012-11-18T12:34:04Z</dcterms:created>
  <dcterms:modified xsi:type="dcterms:W3CDTF">2020-11-27T15:22:34Z</dcterms:modified>
</cp:coreProperties>
</file>