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8" r:id="rId8"/>
    <p:sldId id="259" r:id="rId9"/>
    <p:sldId id="263" r:id="rId10"/>
    <p:sldId id="260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CAE9-D38D-407F-B6BA-6C8E9FC81D7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4D754-07AF-48C4-BC0A-295E54E4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CBD0-31C5-433D-B67F-048CDEAFFA9D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AB5E-B382-4BA2-8CAF-010CEE488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E586-312C-4147-9E3B-9D11FF8CDAAA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E599-21CD-4C21-9A63-349FA2791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3AF6-D823-409D-8193-5636E5D58CDB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64CC-FA75-4B22-A26A-FA7503309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A404-F172-4A87-A173-A55289340FA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C979A-368F-4384-9AF4-B8C50F7A0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6AD9-B477-47AB-B35D-98D4167B5E99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A0C4-E385-4A70-BD69-E6490180E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1CFB-EE85-4D39-9F0E-793AE0724E6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EB61-82EC-456C-8A93-38B42A867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4CEA-76BB-4099-A7BF-4286393848DC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119F-92A5-4EB0-A687-BFE1F15E3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BB11-D459-4AD8-93BA-08A43FA1419B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208F-31EE-4515-8DC4-7370A6DEC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797F-1608-4563-B6B3-880D5D92E5D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EB25-AB42-41A1-81C8-0393A63A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2A4E-7FEF-4E19-B74E-97AD6BEF774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DF7CB-8FF1-4344-9352-937B333D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E434C-84C6-41C4-9D13-52F7DB53F57D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8B1D700-3787-4AB1-835B-CDC7AF21D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65296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Петрозаводск</a:t>
            </a:r>
          </a:p>
          <a:p>
            <a:r>
              <a:rPr lang="ru-RU" smtClean="0">
                <a:solidFill>
                  <a:srgbClr val="C00000"/>
                </a:solidFill>
              </a:rPr>
              <a:t> 30.11.2018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700213"/>
            <a:ext cx="8964612" cy="15128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Традиционная культура ведлозерских карелов как образовательный ресурс.</a:t>
            </a:r>
            <a:br>
              <a:rPr lang="ru-RU" sz="2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 На примере работы класса «Музыкальный фольклор» МКУ ДО «Национальная школа искусств Пряжинского района»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В  Кинерме.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Кантеле Евдокима Гаврилова – кантелиста и рунопевца.</a:t>
            </a:r>
          </a:p>
        </p:txBody>
      </p:sp>
      <p:pic>
        <p:nvPicPr>
          <p:cNvPr id="22531" name="Рисунок 3" descr="В Кинерме_201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5472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218488" cy="10080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 в традиции»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3357563"/>
            <a:ext cx="6335712" cy="31321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«Кукольная свадебка» (театральная постановка по мотивам традиций </a:t>
            </a:r>
            <a:r>
              <a:rPr lang="ru-RU" dirty="0" err="1" smtClean="0"/>
              <a:t>ведлозерской</a:t>
            </a:r>
            <a:r>
              <a:rPr lang="ru-RU" dirty="0" smtClean="0"/>
              <a:t> свадьбы)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«Сватовство в </a:t>
            </a:r>
            <a:r>
              <a:rPr lang="ru-RU" dirty="0" err="1" smtClean="0"/>
              <a:t>Хийтоле</a:t>
            </a:r>
            <a:r>
              <a:rPr lang="ru-RU" dirty="0" smtClean="0"/>
              <a:t>» (выставка детского рисунка по мотивам одноимённой руны)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Фестиваль детских кукольных постановок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en-US" b="1" dirty="0" smtClean="0">
                <a:solidFill>
                  <a:srgbClr val="C00000"/>
                </a:solidFill>
              </a:rPr>
              <a:t>KUMMAKAS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555" name="Содержимое 2"/>
          <p:cNvSpPr txBox="1">
            <a:spLocks/>
          </p:cNvSpPr>
          <p:nvPr/>
        </p:nvSpPr>
        <p:spPr bwMode="auto">
          <a:xfrm>
            <a:off x="179388" y="2060575"/>
            <a:ext cx="86407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sz="2600">
                <a:latin typeface="Cambria" pitchFamily="18" charset="0"/>
              </a:rPr>
              <a:t> Проект в партнёрстве с  Общественным  Фондом</a:t>
            </a:r>
            <a:r>
              <a:rPr lang="en-US" sz="2600">
                <a:latin typeface="Perpetua" pitchFamily="18" charset="0"/>
              </a:rPr>
              <a:t> </a:t>
            </a:r>
            <a:r>
              <a:rPr lang="ru-RU" sz="2600">
                <a:latin typeface="Cambria" pitchFamily="18" charset="0"/>
              </a:rPr>
              <a:t>поддержки развития Пряжинсского района. «Вместе»</a:t>
            </a:r>
          </a:p>
        </p:txBody>
      </p:sp>
      <p:pic>
        <p:nvPicPr>
          <p:cNvPr id="23556" name="Рисунок 7" descr="1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8923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8" descr="5FQDAXNso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04813"/>
            <a:ext cx="10112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9" descr="pgrants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33782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фольклорная студия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Pilli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Рисунок 3" descr="aLNq5VFSr9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027988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00113" y="2924175"/>
            <a:ext cx="7772400" cy="1143000"/>
          </a:xfrm>
        </p:spPr>
        <p:txBody>
          <a:bodyPr/>
          <a:lstStyle/>
          <a:p>
            <a:pPr algn="ctr"/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354137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Класс «Музыкальный фольклор» МКУ ДО «Национальная школа искусств Пряжинского района».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8496300" cy="1008062"/>
          </a:xfrm>
        </p:spPr>
        <p:txBody>
          <a:bodyPr/>
          <a:lstStyle/>
          <a:p>
            <a:r>
              <a:rPr lang="ru-RU" smtClean="0"/>
              <a:t>Учащиеся класса с преподавателем Толмачёвой Ю.С.</a:t>
            </a:r>
          </a:p>
        </p:txBody>
      </p:sp>
      <p:pic>
        <p:nvPicPr>
          <p:cNvPr id="14339" name="Рисунок 3" descr="наш клас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52578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в Кинерм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89138"/>
            <a:ext cx="38481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КарелияКарт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46815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463" y="1773238"/>
            <a:ext cx="3168650" cy="652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поморы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72225" y="4724400"/>
            <a:ext cx="1800225" cy="509588"/>
          </a:xfrm>
          <a:prstGeom prst="rect">
            <a:avLst/>
          </a:prstGeom>
        </p:spPr>
        <p:txBody>
          <a:bodyPr bIns="91440" anchor="b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русские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6013" y="1412875"/>
            <a:ext cx="3168650" cy="652463"/>
          </a:xfrm>
          <a:prstGeom prst="rect">
            <a:avLst/>
          </a:prstGeom>
        </p:spPr>
        <p:txBody>
          <a:bodyPr bIns="91440" anchor="b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Северные карелы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8175" y="5373688"/>
            <a:ext cx="2592388" cy="498475"/>
          </a:xfrm>
          <a:prstGeom prst="rect">
            <a:avLst/>
          </a:prstGeom>
        </p:spPr>
        <p:txBody>
          <a:bodyPr bIns="91440" anchor="b"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Карелы </a:t>
            </a:r>
            <a:r>
              <a:rPr lang="ru-RU" sz="4000" dirty="0" err="1">
                <a:latin typeface="+mj-lt"/>
                <a:ea typeface="+mj-ea"/>
                <a:cs typeface="+mj-cs"/>
              </a:rPr>
              <a:t>ливвики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8625" y="5589588"/>
            <a:ext cx="1655763" cy="652462"/>
          </a:xfrm>
          <a:prstGeom prst="rect">
            <a:avLst/>
          </a:prstGeom>
        </p:spPr>
        <p:txBody>
          <a:bodyPr bIns="91440"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вепсы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56100" y="5300663"/>
            <a:ext cx="2447925" cy="504825"/>
          </a:xfrm>
          <a:prstGeom prst="rect">
            <a:avLst/>
          </a:prstGeom>
        </p:spPr>
        <p:txBody>
          <a:bodyPr bIns="91440" anchor="b">
            <a:normAutofit fontScale="6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Карелы </a:t>
            </a:r>
            <a:r>
              <a:rPr lang="ru-RU" sz="4000" dirty="0" err="1">
                <a:latin typeface="+mj-lt"/>
                <a:ea typeface="+mj-ea"/>
                <a:cs typeface="+mj-cs"/>
              </a:rPr>
              <a:t>люддики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600px-Location_Of_Vedlozerskoye_Settlement_(Pryazhinsky_District,_Karelia)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3375"/>
            <a:ext cx="5715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Территория </a:t>
            </a:r>
            <a:r>
              <a:rPr lang="ru-RU" dirty="0" err="1" smtClean="0">
                <a:solidFill>
                  <a:schemeClr val="tx1"/>
                </a:solidFill>
              </a:rPr>
              <a:t>Ведлозерского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на карте Пряжинского района.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3800" y="3789363"/>
            <a:ext cx="1584325" cy="36036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Ведлозеро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59338" y="4076700"/>
            <a:ext cx="1441450" cy="2159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err="1">
                <a:latin typeface="+mn-lt"/>
                <a:cs typeface="+mn-cs"/>
              </a:rPr>
              <a:t>Кинерма</a:t>
            </a: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95738" y="4221163"/>
            <a:ext cx="1584325" cy="3603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err="1">
                <a:latin typeface="+mn-lt"/>
                <a:cs typeface="+mn-cs"/>
              </a:rPr>
              <a:t>Койвусельга</a:t>
            </a: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63938" y="3213100"/>
            <a:ext cx="1584325" cy="3603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err="1">
                <a:latin typeface="+mn-lt"/>
                <a:cs typeface="+mn-cs"/>
              </a:rPr>
              <a:t>Колатсельга</a:t>
            </a: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235825" y="2924175"/>
            <a:ext cx="1584325" cy="3603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>
                <a:latin typeface="+mn-lt"/>
                <a:cs typeface="+mn-cs"/>
              </a:rPr>
              <a:t>Пряжа</a:t>
            </a: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948488" y="3860800"/>
            <a:ext cx="1584325" cy="3603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>
                <a:latin typeface="+mn-lt"/>
                <a:cs typeface="+mn-cs"/>
              </a:rPr>
              <a:t>Святозеро</a:t>
            </a: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95963" y="2205038"/>
            <a:ext cx="1584325" cy="3603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err="1">
                <a:latin typeface="+mn-lt"/>
                <a:cs typeface="+mn-cs"/>
              </a:rPr>
              <a:t>Эссойла</a:t>
            </a: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885113" y="1916113"/>
            <a:ext cx="1258887" cy="3603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>
                <a:latin typeface="+mn-lt"/>
                <a:cs typeface="+mn-cs"/>
              </a:rPr>
              <a:t>Чална</a:t>
            </a:r>
            <a:endParaRPr lang="ru-RU" sz="2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Первая экспедиция. Осень 2015 г.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Встреча с Гончаровой Т.Х. в дошкольном объединении «Радуга»</a:t>
            </a:r>
          </a:p>
        </p:txBody>
      </p:sp>
      <p:pic>
        <p:nvPicPr>
          <p:cNvPr id="17411" name="Рисунок 3" descr="с Т.Х.Гончаров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46375"/>
            <a:ext cx="633571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бвбушка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Этнографическая зарисовка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en-US" dirty="0" err="1" smtClean="0">
                <a:solidFill>
                  <a:srgbClr val="C00000"/>
                </a:solidFill>
              </a:rPr>
              <a:t>Buaboi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5026025" cy="4572000"/>
          </a:xfrm>
        </p:spPr>
        <p:txBody>
          <a:bodyPr/>
          <a:lstStyle/>
          <a:p>
            <a:r>
              <a:rPr lang="ru-RU" smtClean="0"/>
              <a:t>Премьера состоялась в концертном зале МКУ ДО «Национальная школа искусств Пряжинского района».</a:t>
            </a:r>
          </a:p>
        </p:txBody>
      </p:sp>
      <p:pic>
        <p:nvPicPr>
          <p:cNvPr id="18436" name="Рисунок 3" descr="Бабу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7254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Экспедиция в с. </a:t>
            </a:r>
            <a:r>
              <a:rPr lang="ru-RU" dirty="0" err="1" smtClean="0">
                <a:solidFill>
                  <a:srgbClr val="C00000"/>
                </a:solidFill>
              </a:rPr>
              <a:t>Ведлозеро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12875"/>
            <a:ext cx="5097462" cy="4572000"/>
          </a:xfrm>
        </p:spPr>
        <p:txBody>
          <a:bodyPr/>
          <a:lstStyle/>
          <a:p>
            <a:r>
              <a:rPr lang="ru-RU" smtClean="0"/>
              <a:t>У дома П.П. Ивановой.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У мемориальной плиты.</a:t>
            </a:r>
          </a:p>
        </p:txBody>
      </p:sp>
      <p:pic>
        <p:nvPicPr>
          <p:cNvPr id="19459" name="Рисунок 3" descr="Ведлозеро_2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00438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Ведлозеро_2016._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2875"/>
            <a:ext cx="42354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79216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Выступление на конференциях.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125538"/>
            <a:ext cx="3600450" cy="2519362"/>
          </a:xfrm>
        </p:spPr>
        <p:txBody>
          <a:bodyPr/>
          <a:lstStyle/>
          <a:p>
            <a:r>
              <a:rPr lang="ru-RU" smtClean="0"/>
              <a:t>Республиканская конференция «Мои первые открытия»</a:t>
            </a:r>
          </a:p>
        </p:txBody>
      </p:sp>
      <p:pic>
        <p:nvPicPr>
          <p:cNvPr id="20483" name="Рисунок 3" descr="Эврикош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25538"/>
            <a:ext cx="48434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конференци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33825"/>
            <a:ext cx="489743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Содержимое 2"/>
          <p:cNvSpPr txBox="1">
            <a:spLocks/>
          </p:cNvSpPr>
          <p:nvPr/>
        </p:nvSpPr>
        <p:spPr bwMode="auto">
          <a:xfrm>
            <a:off x="5364163" y="4076700"/>
            <a:ext cx="36004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ru-RU" sz="2600">
              <a:latin typeface="Cambri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ru-RU" sz="2600">
                <a:latin typeface="Cambria" pitchFamily="18" charset="0"/>
              </a:rPr>
              <a:t>Круглый стол «Памяти 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sz="2600">
                <a:latin typeface="Cambria" pitchFamily="18" charset="0"/>
              </a:rPr>
              <a:t>          В.В. Мальми»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Парасковья</a:t>
            </a:r>
            <a:r>
              <a:rPr lang="ru-RU" dirty="0" smtClean="0">
                <a:solidFill>
                  <a:srgbClr val="C00000"/>
                </a:solidFill>
              </a:rPr>
              <a:t> Прокопьевна Иванова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(1889 – 1966 г.г.)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Содержимое 3" descr="Иванова П.П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844675"/>
            <a:ext cx="28289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403</TotalTime>
  <Words>175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Cambria</vt:lpstr>
      <vt:lpstr>Arial</vt:lpstr>
      <vt:lpstr>Calibri</vt:lpstr>
      <vt:lpstr>Wingdings 2</vt:lpstr>
      <vt:lpstr>Perpetua</vt:lpstr>
      <vt:lpstr>Times New Roman</vt:lpstr>
      <vt:lpstr>Franklin Gothic Book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Традиционная культура ведлозерских карелов как образовательный ресурс.  На примере работы класса «Музыкальный фольклор» МКУ ДО «Национальная школа искусств Пряжинского района» </vt:lpstr>
      <vt:lpstr>Класс «Музыкальный фольклор» МКУ ДО «Национальная школа искусств Пряжинского района».</vt:lpstr>
      <vt:lpstr>поморы</vt:lpstr>
      <vt:lpstr>Территория Ведлозерского сельского поселения на карте Пряжинского района.</vt:lpstr>
      <vt:lpstr>Первая экспедиция. Осень 2015 г. </vt:lpstr>
      <vt:lpstr>Этнографическая зарисовка  «Buaboi»</vt:lpstr>
      <vt:lpstr>Экспедиция в с. Ведлозеро</vt:lpstr>
      <vt:lpstr>Выступление на конференциях.</vt:lpstr>
      <vt:lpstr>Парасковья Прокопьевна Иванова (1889 – 1966 г.г.)</vt:lpstr>
      <vt:lpstr>В  Кинерме.</vt:lpstr>
      <vt:lpstr>«Игра в традиции»</vt:lpstr>
      <vt:lpstr>Детская фольклорная студия  «Pilli»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изучения традиций сказительства на территории Пряжинского района.</dc:title>
  <dc:creator>Лариса</dc:creator>
  <cp:lastModifiedBy>user</cp:lastModifiedBy>
  <cp:revision>37</cp:revision>
  <dcterms:created xsi:type="dcterms:W3CDTF">2017-10-30T17:31:47Z</dcterms:created>
  <dcterms:modified xsi:type="dcterms:W3CDTF">2018-12-03T18:41:37Z</dcterms:modified>
</cp:coreProperties>
</file>