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3315" name="Google Shape;4;n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ts val="1400"/>
              <a:buFont typeface="Arial" charset="0"/>
              <a:buNone/>
            </a:pPr>
            <a:endParaRPr lang="ru-RU" sz="1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316" name="Google Shape;5;n"/>
          <p:cNvSpPr>
            <a:spLocks noGrp="1" noRo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7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3318" name="Google Shape;7;n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 sz="1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319" name="Google Shape;8;n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2668839C-1BF6-4272-B55D-7BAB24F003CC}" type="slidenum">
              <a:rPr lang="ru-RU" sz="1200">
                <a:latin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‹#›</a:t>
            </a:fld>
            <a:endParaRPr lang="ru-RU" sz="1200">
              <a:latin typeface="Calibri" pitchFamily="34" charset="0"/>
              <a:sym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5;g4621dee904_0_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2" name="Google Shape;86;g4621dee904_0_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5363" name="Google Shape;87;g4621dee904_0_6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7C9DCCF5-4720-40C9-A57C-7C460B738FCE}" type="slidenum">
              <a:rPr lang="ru-RU"/>
              <a:pPr algn="r">
                <a:buClr>
                  <a:srgbClr val="000000"/>
                </a:buClr>
                <a:buFont typeface="Arial" charset="0"/>
                <a:buNone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48;g4621dee904_0_92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4" name="Google Shape;149;g4621dee904_0_9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3795" name="Google Shape;150;g4621dee904_0_92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68668C34-E927-4C29-88FB-32E25675E379}" type="slidenum">
              <a:rPr lang="ru-RU"/>
              <a:pPr algn="r">
                <a:buClr>
                  <a:srgbClr val="000000"/>
                </a:buClr>
                <a:buFont typeface="Arial" charset="0"/>
                <a:buNone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55;g4621dee904_0_60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2" name="Google Shape;156;g4621dee904_0_6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5843" name="Google Shape;157;g4621dee904_0_60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4F62857D-4C5C-4753-BCE3-21AF0E3433AD}" type="slidenum">
              <a:rPr lang="ru-RU"/>
              <a:pPr algn="r">
                <a:buClr>
                  <a:srgbClr val="000000"/>
                </a:buClr>
                <a:buFont typeface="Arial" charset="0"/>
                <a:buNone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62;g4621dee904_0_122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7890" name="Google Shape;163;g4621dee904_0_12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7891" name="Google Shape;164;g4621dee904_0_122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FB3D9532-6D95-4AAC-92DE-20BB9520F94F}" type="slidenum">
              <a:rPr lang="ru-RU"/>
              <a:pPr algn="r">
                <a:buClr>
                  <a:srgbClr val="000000"/>
                </a:buClr>
                <a:buFont typeface="Arial" charset="0"/>
                <a:buNone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69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9938" name="Google Shape;170;p1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175;p1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41986" name="Google Shape;176;p10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181;p1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44034" name="Google Shape;182;p11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188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46082" name="Google Shape;189;p12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195;p1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48130" name="Google Shape;196;p13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202;p1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0178" name="Google Shape;203;p14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208;p1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2226" name="Google Shape;209;p15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1;g4621dee904_0_42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0" name="Google Shape;92;g4621dee904_0_4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7411" name="Google Shape;93;g4621dee904_0_42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6D608F20-B19C-4941-884F-21230328BB87}" type="slidenum">
              <a:rPr lang="ru-RU"/>
              <a:pPr algn="r">
                <a:buClr>
                  <a:srgbClr val="000000"/>
                </a:buClr>
                <a:buFont typeface="Arial" charset="0"/>
                <a:buNone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215;p1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4274" name="Google Shape;216;p1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221;p1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6322" name="Google Shape;222;p17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227;p1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8370" name="Google Shape;228;p18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233;p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60418" name="Google Shape;234;p19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Google Shape;239;p2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62466" name="Google Shape;240;p29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Google Shape;245;p4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64514" name="Google Shape;246;p43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Google Shape;251;p4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66562" name="Google Shape;252;p44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Google Shape;257;p4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68610" name="Google Shape;258;p45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Google Shape;263;p4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70658" name="Google Shape;264;p4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Google Shape;269;p4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72706" name="Google Shape;270;p47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98;g4621dee904_0_113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Google Shape;99;g4621dee904_0_11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9459" name="Google Shape;100;g4621dee904_0_113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14ECC988-D00C-4363-BEDF-23C392554276}" type="slidenum">
              <a:rPr lang="ru-RU"/>
              <a:pPr algn="r">
                <a:buClr>
                  <a:srgbClr val="000000"/>
                </a:buClr>
                <a:buFont typeface="Arial" charset="0"/>
                <a:buNone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Google Shape;275;p4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74754" name="Google Shape;276;p48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Google Shape;281;p4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76802" name="Google Shape;282;p49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Google Shape;287;p5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78850" name="Google Shape;288;p50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05;g4621dee904_0_48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106;g4621dee904_0_4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1507" name="Google Shape;107;g4621dee904_0_48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E0F087A9-C68F-4E09-8434-886C7B27F2D4}" type="slidenum">
              <a:rPr lang="ru-RU"/>
              <a:pPr algn="r">
                <a:buClr>
                  <a:srgbClr val="000000"/>
                </a:buClr>
                <a:buFont typeface="Arial" charset="0"/>
                <a:buNone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12;g4621dee904_0_69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Google Shape;113;g4621dee904_0_6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3555" name="Google Shape;114;g4621dee904_0_69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078F29FA-2C8C-4CC0-BEB2-0515F12ED539}" type="slidenum">
              <a:rPr lang="ru-RU"/>
              <a:pPr algn="r">
                <a:buClr>
                  <a:srgbClr val="000000"/>
                </a:buClr>
                <a:buFont typeface="Arial" charset="0"/>
                <a:buNone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19;g4621dee904_0_10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2" name="Google Shape;120;g4621dee904_0_10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5603" name="Google Shape;121;g4621dee904_0_106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4B9D2D77-9BBA-4207-A6EC-1CFB25B8497C}" type="slidenum">
              <a:rPr lang="ru-RU"/>
              <a:pPr algn="r">
                <a:buClr>
                  <a:srgbClr val="000000"/>
                </a:buClr>
                <a:buFont typeface="Arial" charset="0"/>
                <a:buNone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26;g4621dee904_0_99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Google Shape;127;g4621dee904_0_9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7651" name="Google Shape;128;g4621dee904_0_99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CC8D75F1-5778-46B0-9497-20A7A2781ADD}" type="slidenum">
              <a:rPr lang="ru-RU"/>
              <a:pPr algn="r">
                <a:buClr>
                  <a:srgbClr val="000000"/>
                </a:buClr>
                <a:buFont typeface="Arial" charset="0"/>
                <a:buNone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33;g4621dee904_0_54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9698" name="Google Shape;134;g4621dee904_0_5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9699" name="Google Shape;135;g4621dee904_0_54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2871FCD0-C7C6-45A6-80AC-A4ECBA0DC2BE}" type="slidenum">
              <a:rPr lang="ru-RU"/>
              <a:pPr algn="r">
                <a:buClr>
                  <a:srgbClr val="000000"/>
                </a:buClr>
                <a:buFont typeface="Arial" charset="0"/>
                <a:buNone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41;g4621dee904_0_81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Google Shape;142;g4621dee904_0_8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1747" name="Google Shape;143;g4621dee904_0_81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6361991A-3A20-4388-BA87-D123243F05BB}" type="slidenum">
              <a:rPr lang="ru-RU"/>
              <a:pPr algn="r">
                <a:buClr>
                  <a:srgbClr val="000000"/>
                </a:buClr>
                <a:buFont typeface="Arial" charset="0"/>
                <a:buNone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12;p1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 sz="120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9" name="Google Shape;13;p1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endParaRPr lang="ru-RU" sz="120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30" name="Google Shape;14;p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B75B5F89-D02E-4158-92F2-CAE7CBDC90DE}" type="slidenum">
              <a:rPr lang="ru-RU"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</p:sldLayoutIdLst>
  <p:transition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89;p13"/>
          <p:cNvSpPr txBox="1">
            <a:spLocks noGrp="1"/>
          </p:cNvSpPr>
          <p:nvPr>
            <p:ph type="ctrTitle"/>
          </p:nvPr>
        </p:nvSpPr>
        <p:spPr>
          <a:xfrm>
            <a:off x="1503363" y="1665288"/>
            <a:ext cx="7145337" cy="28829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ru-RU" sz="4400" smtClean="0">
                <a:latin typeface="Arial" charset="0"/>
                <a:cs typeface="Arial" charset="0"/>
              </a:rPr>
              <a:t>Междисциплинарный образовательный проект </a:t>
            </a:r>
            <a:r>
              <a:rPr lang="ru-RU" sz="4800" smtClean="0">
                <a:latin typeface="Arial" charset="0"/>
                <a:cs typeface="Arial" charset="0"/>
              </a:rPr>
              <a:t>«Мобильный этно-театр-музей «SUARNU»»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52;p22"/>
          <p:cNvSpPr txBox="1">
            <a:spLocks noGrp="1"/>
          </p:cNvSpPr>
          <p:nvPr>
            <p:ph type="subTitle" idx="1"/>
          </p:nvPr>
        </p:nvSpPr>
        <p:spPr>
          <a:xfrm>
            <a:off x="1371600" y="4395788"/>
            <a:ext cx="7312025" cy="1090612"/>
          </a:xfrm>
        </p:spPr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</a:pPr>
            <a:r>
              <a:rPr lang="ru-RU" sz="3200" smtClean="0">
                <a:solidFill>
                  <a:srgbClr val="000000"/>
                </a:solidFill>
                <a:latin typeface="Arial" charset="0"/>
                <a:cs typeface="Arial" charset="0"/>
              </a:rPr>
              <a:t>Выступление в Доме Карельского Языка - 21.06.2018г.</a:t>
            </a:r>
          </a:p>
        </p:txBody>
      </p:sp>
      <p:pic>
        <p:nvPicPr>
          <p:cNvPr id="32771" name="Google Shape;153;p2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569913"/>
            <a:ext cx="7129462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159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699250" cy="1730375"/>
          </a:xfrm>
        </p:spPr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</a:pPr>
            <a:r>
              <a:rPr lang="ru-RU" sz="32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Презентация проекта в министерстве национальной и региональной политики Республики Карелия</a:t>
            </a:r>
          </a:p>
        </p:txBody>
      </p:sp>
      <p:pic>
        <p:nvPicPr>
          <p:cNvPr id="34819" name="Google Shape;160;p2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2300" y="388938"/>
            <a:ext cx="5359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166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699250" cy="1730375"/>
          </a:xfrm>
        </p:spPr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</a:pPr>
            <a:r>
              <a:rPr lang="ru-RU" sz="32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Презентация проекта в министерстве национальной и региональной политики Республики Карелия</a:t>
            </a:r>
          </a:p>
        </p:txBody>
      </p:sp>
      <p:pic>
        <p:nvPicPr>
          <p:cNvPr id="36867" name="Google Shape;167;p2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1225" y="304800"/>
            <a:ext cx="53578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172;p25"/>
          <p:cNvSpPr txBox="1">
            <a:spLocks noGrp="1"/>
          </p:cNvSpPr>
          <p:nvPr>
            <p:ph type="ctrTitle"/>
          </p:nvPr>
        </p:nvSpPr>
        <p:spPr>
          <a:xfrm>
            <a:off x="684213" y="620713"/>
            <a:ext cx="7920037" cy="31257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ts val="6600"/>
              <a:buFont typeface="Calibri" pitchFamily="34" charset="0"/>
              <a:buNone/>
            </a:pPr>
            <a:r>
              <a:rPr lang="ru-RU" sz="6600" b="1" smtClean="0">
                <a:solidFill>
                  <a:srgbClr val="7030A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Научно-педагогическая дидактическая сказка</a:t>
            </a:r>
          </a:p>
        </p:txBody>
      </p:sp>
      <p:sp>
        <p:nvSpPr>
          <p:cNvPr id="173" name="Google Shape;173;p25"/>
          <p:cNvSpPr>
            <a:spLocks noChangeArrowheads="1"/>
          </p:cNvSpPr>
          <p:nvPr/>
        </p:nvSpPr>
        <p:spPr bwMode="auto">
          <a:xfrm>
            <a:off x="0" y="4303713"/>
            <a:ext cx="9144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8000" b="1">
                <a:solidFill>
                  <a:srgbClr val="6197ED"/>
                </a:solidFill>
                <a:latin typeface="Calibri" pitchFamily="34" charset="0"/>
                <a:sym typeface="Calibri" pitchFamily="34" charset="0"/>
              </a:rPr>
              <a:t>«Мир маленький 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8000" b="1">
                <a:solidFill>
                  <a:srgbClr val="6197ED"/>
                </a:solidFill>
                <a:latin typeface="Calibri" pitchFamily="34" charset="0"/>
                <a:sym typeface="Calibri" pitchFamily="34" charset="0"/>
              </a:rPr>
              <a:t>да удаленький»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178;p26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96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ЦВЕТЫ - KÚKAT</a:t>
            </a:r>
          </a:p>
        </p:txBody>
      </p:sp>
      <p:pic>
        <p:nvPicPr>
          <p:cNvPr id="40962" name="Google Shape;179;p26" descr="C:\Users\евросеть\Desktop\цветы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9144000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Google Shape;184;p27" descr="C:\Users\евросеть\Desktop\ромаш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71650"/>
            <a:ext cx="81375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Google Shape;185;p27"/>
          <p:cNvSpPr>
            <a:spLocks noChangeArrowheads="1"/>
          </p:cNvSpPr>
          <p:nvPr/>
        </p:nvSpPr>
        <p:spPr bwMode="auto">
          <a:xfrm>
            <a:off x="0" y="-171450"/>
            <a:ext cx="4659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66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РОМАШКА -</a:t>
            </a:r>
          </a:p>
        </p:txBody>
      </p:sp>
      <p:sp>
        <p:nvSpPr>
          <p:cNvPr id="43011" name="Google Shape;186;p27"/>
          <p:cNvSpPr>
            <a:spLocks noChangeArrowheads="1"/>
          </p:cNvSpPr>
          <p:nvPr/>
        </p:nvSpPr>
        <p:spPr bwMode="auto">
          <a:xfrm>
            <a:off x="3059113" y="836613"/>
            <a:ext cx="58991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8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PÄ́IVYKUKKAINE</a:t>
            </a:r>
          </a:p>
        </p:txBody>
      </p:sp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Google Shape;191;p28" descr="C:\Users\евросеть\Desktop\колок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511300"/>
            <a:ext cx="7129463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Google Shape;192;p28"/>
          <p:cNvSpPr>
            <a:spLocks noChangeArrowheads="1"/>
          </p:cNvSpPr>
          <p:nvPr/>
        </p:nvSpPr>
        <p:spPr bwMode="auto">
          <a:xfrm>
            <a:off x="0" y="0"/>
            <a:ext cx="5688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8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КОЛОКОЛЬЧИК -</a:t>
            </a:r>
          </a:p>
        </p:txBody>
      </p:sp>
      <p:sp>
        <p:nvSpPr>
          <p:cNvPr id="45059" name="Google Shape;193;p28"/>
          <p:cNvSpPr>
            <a:spLocks noChangeArrowheads="1"/>
          </p:cNvSpPr>
          <p:nvPr/>
        </p:nvSpPr>
        <p:spPr bwMode="auto">
          <a:xfrm>
            <a:off x="5148263" y="549275"/>
            <a:ext cx="383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72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KÉLLOINE</a:t>
            </a:r>
            <a:endParaRPr lang="ru-RU" sz="6000" b="1">
              <a:solidFill>
                <a:srgbClr val="3A1A62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Google Shape;198;p29" descr="C:\Users\евросеть\Desktop\одува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8656638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Google Shape;199;p29"/>
          <p:cNvSpPr>
            <a:spLocks noChangeArrowheads="1"/>
          </p:cNvSpPr>
          <p:nvPr/>
        </p:nvSpPr>
        <p:spPr bwMode="auto">
          <a:xfrm>
            <a:off x="0" y="0"/>
            <a:ext cx="52244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54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ОДУВАНЧИК -</a:t>
            </a:r>
          </a:p>
        </p:txBody>
      </p:sp>
      <p:sp>
        <p:nvSpPr>
          <p:cNvPr id="47107" name="Google Shape;200;p29"/>
          <p:cNvSpPr>
            <a:spLocks noChangeArrowheads="1"/>
          </p:cNvSpPr>
          <p:nvPr/>
        </p:nvSpPr>
        <p:spPr bwMode="auto">
          <a:xfrm>
            <a:off x="5003800" y="765175"/>
            <a:ext cx="3941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66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VÓIKUKKU</a:t>
            </a:r>
          </a:p>
        </p:txBody>
      </p:sp>
    </p:spTree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205;p30"/>
          <p:cNvSpPr>
            <a:spLocks noChangeArrowheads="1"/>
          </p:cNvSpPr>
          <p:nvPr/>
        </p:nvSpPr>
        <p:spPr bwMode="auto">
          <a:xfrm>
            <a:off x="206375" y="188913"/>
            <a:ext cx="8937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96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ПЕНЬ - KÁNDO</a:t>
            </a:r>
          </a:p>
        </p:txBody>
      </p:sp>
      <p:pic>
        <p:nvPicPr>
          <p:cNvPr id="49154" name="Google Shape;206;p30" descr="C:\Users\евросеть\Desktop\depositphotos_55842215-stock-photo-isolated-photo-of-birch-stump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175" y="1758950"/>
            <a:ext cx="7105650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211;p31"/>
          <p:cNvSpPr>
            <a:spLocks noChangeArrowheads="1"/>
          </p:cNvSpPr>
          <p:nvPr/>
        </p:nvSpPr>
        <p:spPr bwMode="auto">
          <a:xfrm>
            <a:off x="0" y="117475"/>
            <a:ext cx="169227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72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Б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72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Е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72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Р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72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Ё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72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З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72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А</a:t>
            </a:r>
            <a:endParaRPr lang="ru-RU"/>
          </a:p>
        </p:txBody>
      </p:sp>
      <p:sp>
        <p:nvSpPr>
          <p:cNvPr id="51202" name="Google Shape;212;p31"/>
          <p:cNvSpPr>
            <a:spLocks noChangeArrowheads="1"/>
          </p:cNvSpPr>
          <p:nvPr/>
        </p:nvSpPr>
        <p:spPr bwMode="auto">
          <a:xfrm>
            <a:off x="7308850" y="260350"/>
            <a:ext cx="18351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72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K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72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Ó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72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I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72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V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72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U</a:t>
            </a:r>
          </a:p>
        </p:txBody>
      </p:sp>
      <p:pic>
        <p:nvPicPr>
          <p:cNvPr id="51203" name="Google Shape;213;p31" descr="C:\Users\евросеть\Desktop\pro-berezu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549275"/>
            <a:ext cx="5688012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95;p14"/>
          <p:cNvSpPr txBox="1">
            <a:spLocks noGrp="1"/>
          </p:cNvSpPr>
          <p:nvPr>
            <p:ph type="ctrTitle"/>
          </p:nvPr>
        </p:nvSpPr>
        <p:spPr>
          <a:xfrm>
            <a:off x="400050" y="0"/>
            <a:ext cx="7772400" cy="43021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ru-RU" sz="4400" smtClean="0">
                <a:latin typeface="Calibri" pitchFamily="34" charset="0"/>
                <a:cs typeface="Arial" charset="0"/>
                <a:sym typeface="Calibri" pitchFamily="34" charset="0"/>
              </a:rPr>
              <a:t>        </a:t>
            </a:r>
            <a:r>
              <a:rPr lang="ru-RU" sz="2400" smtClean="0">
                <a:latin typeface="Calibri" pitchFamily="34" charset="0"/>
                <a:cs typeface="Arial" charset="0"/>
                <a:sym typeface="Calibri" pitchFamily="34" charset="0"/>
              </a:rPr>
              <a:t> </a:t>
            </a:r>
            <a:r>
              <a:rPr lang="ru-RU" sz="2400" b="1" u="sng" smtClean="0">
                <a:latin typeface="Arial" charset="0"/>
                <a:cs typeface="Arial" charset="0"/>
              </a:rPr>
              <a:t>Задачи:</a:t>
            </a:r>
          </a:p>
        </p:txBody>
      </p:sp>
      <p:sp>
        <p:nvSpPr>
          <p:cNvPr id="16387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1317625" y="430213"/>
            <a:ext cx="7653338" cy="5102225"/>
          </a:xfrm>
        </p:spPr>
        <p:txBody>
          <a:bodyPr/>
          <a:lstStyle/>
          <a:p>
            <a:pPr algn="l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ts val="1100"/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1. Проведение этнографических, этнопедагогических и этнопсихологических студенческих исследований.</a:t>
            </a:r>
          </a:p>
          <a:p>
            <a:pPr algn="l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ts val="1100"/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2. Освоение обучающимися теоретических основ и базовых умений в областях театральной педагогики, музейной педагогики, прикладного творчества и просветительской деятельности.</a:t>
            </a:r>
          </a:p>
          <a:p>
            <a:pPr algn="l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ts val="1100"/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3. Создание и поддержка имиджа университета как опорного вуза регион. В частности, содержательное наполнение Педагогического иннопарка «Образование 5.0», создаваемого в рамках Программы развития опорного университета ПетрГУ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Google Shape;218;p32"/>
          <p:cNvSpPr>
            <a:spLocks noChangeArrowheads="1"/>
          </p:cNvSpPr>
          <p:nvPr/>
        </p:nvSpPr>
        <p:spPr bwMode="auto">
          <a:xfrm>
            <a:off x="285750" y="0"/>
            <a:ext cx="87312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88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ПТИЦА - LÍNDU</a:t>
            </a:r>
          </a:p>
        </p:txBody>
      </p:sp>
      <p:pic>
        <p:nvPicPr>
          <p:cNvPr id="53250" name="Google Shape;219;p32" descr="C:\Users\евросеть\Desktop\снегирь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313" y="1547813"/>
            <a:ext cx="684212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Google Shape;224;p33"/>
          <p:cNvSpPr>
            <a:spLocks noChangeArrowheads="1"/>
          </p:cNvSpPr>
          <p:nvPr/>
        </p:nvSpPr>
        <p:spPr bwMode="auto">
          <a:xfrm>
            <a:off x="0" y="2603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60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СОРОКА</a:t>
            </a:r>
            <a:r>
              <a:rPr lang="ru-RU" sz="80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 - HÁRAKKU</a:t>
            </a:r>
          </a:p>
        </p:txBody>
      </p:sp>
      <p:pic>
        <p:nvPicPr>
          <p:cNvPr id="55298" name="Google Shape;225;p33" descr="C:\Users\евросеть\Desktop\сорока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1509713"/>
            <a:ext cx="7632700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Google Shape;230;p34" descr="C:\Users\евросеть\Desktop\ламби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3788"/>
            <a:ext cx="914400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Google Shape;231;p34"/>
          <p:cNvSpPr>
            <a:spLocks noChangeArrowheads="1"/>
          </p:cNvSpPr>
          <p:nvPr/>
        </p:nvSpPr>
        <p:spPr bwMode="auto">
          <a:xfrm>
            <a:off x="755650" y="476250"/>
            <a:ext cx="78009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88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ЛАМБА -LÁMBI </a:t>
            </a:r>
          </a:p>
        </p:txBody>
      </p:sp>
    </p:spTree>
  </p:cSld>
  <p:clrMapOvr>
    <a:masterClrMapping/>
  </p:clrMapOvr>
  <p:transition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236;p35"/>
          <p:cNvSpPr>
            <a:spLocks noChangeArrowheads="1"/>
          </p:cNvSpPr>
          <p:nvPr/>
        </p:nvSpPr>
        <p:spPr bwMode="auto">
          <a:xfrm>
            <a:off x="220663" y="0"/>
            <a:ext cx="78247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96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РЫБА - KÁLA</a:t>
            </a:r>
          </a:p>
        </p:txBody>
      </p:sp>
      <p:pic>
        <p:nvPicPr>
          <p:cNvPr id="59394" name="Google Shape;237;p35" descr="C:\Users\евросеть\Desktop\рыба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3" y="1684338"/>
            <a:ext cx="8316912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Google Shape;242;p36"/>
          <p:cNvSpPr>
            <a:spLocks noChangeArrowheads="1"/>
          </p:cNvSpPr>
          <p:nvPr/>
        </p:nvSpPr>
        <p:spPr bwMode="auto">
          <a:xfrm>
            <a:off x="0" y="0"/>
            <a:ext cx="914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66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ДО НОВЫХ ВСТРЕЧ!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66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KÁIKKIE HÝVIÄ!</a:t>
            </a:r>
          </a:p>
        </p:txBody>
      </p:sp>
      <p:pic>
        <p:nvPicPr>
          <p:cNvPr id="61442" name="Google Shape;243;p36" descr="C:\Users\евросеть\Desktop\мы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89125"/>
            <a:ext cx="82073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96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KÚKAT</a:t>
            </a:r>
          </a:p>
        </p:txBody>
      </p:sp>
      <p:pic>
        <p:nvPicPr>
          <p:cNvPr id="63490" name="Google Shape;249;p37" descr="C:\Users\евросеть\Desktop\цветы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9144000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8" descr="C:\Users\евросеть\Desktop\ромаш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557338"/>
            <a:ext cx="813752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Google Shape;255;p38"/>
          <p:cNvSpPr>
            <a:spLocks noChangeArrowheads="1"/>
          </p:cNvSpPr>
          <p:nvPr/>
        </p:nvSpPr>
        <p:spPr bwMode="auto">
          <a:xfrm>
            <a:off x="1050925" y="333375"/>
            <a:ext cx="718026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80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PÄ́IVYKUKKAINE</a:t>
            </a:r>
            <a:endParaRPr lang="ru-RU" sz="5400" b="1">
              <a:solidFill>
                <a:srgbClr val="3A1A62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Google Shape;260;p39" descr="C:\Users\евросеть\Desktop\колок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511300"/>
            <a:ext cx="7129463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Google Shape;261;p39"/>
          <p:cNvSpPr>
            <a:spLocks noChangeArrowheads="1"/>
          </p:cNvSpPr>
          <p:nvPr/>
        </p:nvSpPr>
        <p:spPr bwMode="auto">
          <a:xfrm>
            <a:off x="2151063" y="0"/>
            <a:ext cx="4645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88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KÉLLOINE</a:t>
            </a:r>
            <a:endParaRPr lang="ru-RU" sz="7200" b="1">
              <a:solidFill>
                <a:srgbClr val="3A1A62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0" descr="C:\Users\евросеть\Desktop\одува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8656638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Google Shape;267;p40"/>
          <p:cNvSpPr>
            <a:spLocks noChangeArrowheads="1"/>
          </p:cNvSpPr>
          <p:nvPr/>
        </p:nvSpPr>
        <p:spPr bwMode="auto">
          <a:xfrm>
            <a:off x="1763713" y="188913"/>
            <a:ext cx="56435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96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VÓIKUKKU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1"/>
          <p:cNvSpPr>
            <a:spLocks noChangeArrowheads="1"/>
          </p:cNvSpPr>
          <p:nvPr/>
        </p:nvSpPr>
        <p:spPr bwMode="auto">
          <a:xfrm>
            <a:off x="2551113" y="188913"/>
            <a:ext cx="40227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96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KÁNDO</a:t>
            </a:r>
          </a:p>
        </p:txBody>
      </p:sp>
      <p:pic>
        <p:nvPicPr>
          <p:cNvPr id="71682" name="Google Shape;273;p41" descr="C:\Users\евросеть\Desktop\depositphotos_55842215-stock-photo-isolated-photo-of-birch-stump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700213"/>
            <a:ext cx="6815137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02;p15"/>
          <p:cNvSpPr txBox="1">
            <a:spLocks noGrp="1"/>
          </p:cNvSpPr>
          <p:nvPr>
            <p:ph type="ctrTitle"/>
          </p:nvPr>
        </p:nvSpPr>
        <p:spPr>
          <a:xfrm>
            <a:off x="5289550" y="1287463"/>
            <a:ext cx="3854450" cy="34988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ru-RU" sz="3000" smtClean="0">
                <a:latin typeface="Arial" charset="0"/>
                <a:cs typeface="Arial" charset="0"/>
              </a:rPr>
              <a:t>Представление проекта на Студенческой научной конференции ПетрГу</a:t>
            </a:r>
          </a:p>
        </p:txBody>
      </p:sp>
      <p:pic>
        <p:nvPicPr>
          <p:cNvPr id="18435" name="Google Shape;103;p1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0663" y="409575"/>
            <a:ext cx="3978275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Google Shape;278;p42"/>
          <p:cNvSpPr>
            <a:spLocks noChangeArrowheads="1"/>
          </p:cNvSpPr>
          <p:nvPr/>
        </p:nvSpPr>
        <p:spPr bwMode="auto">
          <a:xfrm>
            <a:off x="0" y="549275"/>
            <a:ext cx="18351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72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K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72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Ó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72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I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72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V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72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U</a:t>
            </a:r>
          </a:p>
        </p:txBody>
      </p:sp>
      <p:pic>
        <p:nvPicPr>
          <p:cNvPr id="279" name="Google Shape;279;p42" descr="C:\Users\евросеть\Desktop\pro-berezu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549275"/>
            <a:ext cx="5688012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>
            <a:spLocks noChangeArrowheads="1"/>
          </p:cNvSpPr>
          <p:nvPr/>
        </p:nvSpPr>
        <p:spPr bwMode="auto">
          <a:xfrm>
            <a:off x="3043238" y="0"/>
            <a:ext cx="31575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88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LÍNDU</a:t>
            </a:r>
          </a:p>
        </p:txBody>
      </p:sp>
      <p:pic>
        <p:nvPicPr>
          <p:cNvPr id="75778" name="Google Shape;285;p43" descr="C:\Users\евросеть\Desktop\снегирь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484313"/>
            <a:ext cx="6840538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Google Shape;290;p44"/>
          <p:cNvSpPr>
            <a:spLocks noChangeArrowheads="1"/>
          </p:cNvSpPr>
          <p:nvPr/>
        </p:nvSpPr>
        <p:spPr bwMode="auto">
          <a:xfrm>
            <a:off x="0" y="2603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8000" b="1">
                <a:solidFill>
                  <a:srgbClr val="3A1A62"/>
                </a:solidFill>
                <a:latin typeface="Calibri" pitchFamily="34" charset="0"/>
                <a:sym typeface="Calibri" pitchFamily="34" charset="0"/>
              </a:rPr>
              <a:t>HÁRAKKU</a:t>
            </a:r>
          </a:p>
        </p:txBody>
      </p:sp>
      <p:pic>
        <p:nvPicPr>
          <p:cNvPr id="291" name="Google Shape;291;p44" descr="C:\Users\евросеть\Desktop\сорока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557338"/>
            <a:ext cx="7632700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09;p16"/>
          <p:cNvSpPr txBox="1">
            <a:spLocks noGrp="1"/>
          </p:cNvSpPr>
          <p:nvPr>
            <p:ph type="ctrTitle"/>
          </p:nvPr>
        </p:nvSpPr>
        <p:spPr>
          <a:xfrm>
            <a:off x="1371600" y="4548188"/>
            <a:ext cx="7772400" cy="8239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ru-RU" sz="4400" smtClean="0">
                <a:latin typeface="Calibri" pitchFamily="34" charset="0"/>
                <a:cs typeface="Arial" charset="0"/>
                <a:sym typeface="Calibri" pitchFamily="34" charset="0"/>
              </a:rPr>
              <a:t>08.06.2018 - презентация первой сказки</a:t>
            </a:r>
          </a:p>
        </p:txBody>
      </p:sp>
      <p:pic>
        <p:nvPicPr>
          <p:cNvPr id="20483" name="Google Shape;110;p1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7913" y="223838"/>
            <a:ext cx="545465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16;p17"/>
          <p:cNvSpPr txBox="1">
            <a:spLocks noGrp="1"/>
          </p:cNvSpPr>
          <p:nvPr>
            <p:ph type="ctrTitle"/>
          </p:nvPr>
        </p:nvSpPr>
        <p:spPr>
          <a:xfrm>
            <a:off x="1371600" y="4548188"/>
            <a:ext cx="7772400" cy="8239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ru-RU" sz="4400" smtClean="0">
                <a:latin typeface="Calibri" pitchFamily="34" charset="0"/>
                <a:cs typeface="Arial" charset="0"/>
                <a:sym typeface="Calibri" pitchFamily="34" charset="0"/>
              </a:rPr>
              <a:t>08.06.2018 - презентация первой сказки</a:t>
            </a:r>
          </a:p>
        </p:txBody>
      </p:sp>
      <p:pic>
        <p:nvPicPr>
          <p:cNvPr id="22531" name="Google Shape;117;p1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1863" y="277813"/>
            <a:ext cx="5676900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3;p18"/>
          <p:cNvSpPr txBox="1">
            <a:spLocks noGrp="1"/>
          </p:cNvSpPr>
          <p:nvPr>
            <p:ph type="ctrTitle"/>
          </p:nvPr>
        </p:nvSpPr>
        <p:spPr>
          <a:xfrm>
            <a:off x="1371600" y="4548188"/>
            <a:ext cx="7772400" cy="8239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ru-RU" sz="4400" smtClean="0">
                <a:latin typeface="Calibri" pitchFamily="34" charset="0"/>
                <a:cs typeface="Arial" charset="0"/>
                <a:sym typeface="Calibri" pitchFamily="34" charset="0"/>
              </a:rPr>
              <a:t>Репетиция</a:t>
            </a:r>
          </a:p>
        </p:txBody>
      </p:sp>
      <p:pic>
        <p:nvPicPr>
          <p:cNvPr id="24579" name="Google Shape;124;p1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3463" y="430213"/>
            <a:ext cx="565785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130;p19"/>
          <p:cNvSpPr txBox="1">
            <a:spLocks noGrp="1"/>
          </p:cNvSpPr>
          <p:nvPr>
            <p:ph type="subTitle" idx="1"/>
          </p:nvPr>
        </p:nvSpPr>
        <p:spPr>
          <a:xfrm>
            <a:off x="1371600" y="4759325"/>
            <a:ext cx="7312025" cy="727075"/>
          </a:xfrm>
        </p:spPr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</a:pPr>
            <a:r>
              <a:rPr lang="ru-RU" sz="3200" smtClean="0">
                <a:solidFill>
                  <a:srgbClr val="000000"/>
                </a:solidFill>
                <a:latin typeface="Arial" charset="0"/>
                <a:cs typeface="Arial" charset="0"/>
              </a:rPr>
              <a:t>Поездка в Ведлозеро - 21.06.2018г.</a:t>
            </a:r>
          </a:p>
        </p:txBody>
      </p:sp>
      <p:pic>
        <p:nvPicPr>
          <p:cNvPr id="26627" name="Google Shape;131;p19"/>
          <p:cNvPicPr preferRelativeResize="0">
            <a:picLocks noChangeAspect="1" noChangeArrowheads="1"/>
          </p:cNvPicPr>
          <p:nvPr/>
        </p:nvPicPr>
        <p:blipFill>
          <a:blip r:embed="rId4"/>
          <a:srcRect l="20525" r="8203" b="16763"/>
          <a:stretch>
            <a:fillRect/>
          </a:stretch>
        </p:blipFill>
        <p:spPr bwMode="auto">
          <a:xfrm>
            <a:off x="2144713" y="152400"/>
            <a:ext cx="5360987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137;p20"/>
          <p:cNvSpPr txBox="1">
            <a:spLocks noGrp="1"/>
          </p:cNvSpPr>
          <p:nvPr>
            <p:ph type="subTitle" idx="1"/>
          </p:nvPr>
        </p:nvSpPr>
        <p:spPr>
          <a:xfrm>
            <a:off x="1371600" y="4395788"/>
            <a:ext cx="7312025" cy="1090612"/>
          </a:xfrm>
        </p:spPr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</a:pPr>
            <a:r>
              <a:rPr lang="ru-RU" sz="3200" smtClean="0">
                <a:solidFill>
                  <a:srgbClr val="000000"/>
                </a:solidFill>
                <a:latin typeface="Arial" charset="0"/>
                <a:cs typeface="Arial" charset="0"/>
              </a:rPr>
              <a:t>Выступление в Доме Карельского Языка - 21.06.2018г.</a:t>
            </a:r>
          </a:p>
        </p:txBody>
      </p:sp>
      <p:pic>
        <p:nvPicPr>
          <p:cNvPr id="28675" name="Google Shape;138;p20"/>
          <p:cNvPicPr preferRelativeResize="0">
            <a:picLocks noChangeAspect="1" noChangeArrowheads="1"/>
          </p:cNvPicPr>
          <p:nvPr/>
        </p:nvPicPr>
        <p:blipFill>
          <a:blip r:embed="rId4"/>
          <a:srcRect t="31364" r="12625"/>
          <a:stretch>
            <a:fillRect/>
          </a:stretch>
        </p:blipFill>
        <p:spPr bwMode="auto">
          <a:xfrm>
            <a:off x="1584325" y="430213"/>
            <a:ext cx="3192463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Google Shape;139;p20"/>
          <p:cNvPicPr preferRelativeResize="0">
            <a:picLocks noChangeAspect="1" noChangeArrowheads="1"/>
          </p:cNvPicPr>
          <p:nvPr/>
        </p:nvPicPr>
        <p:blipFill>
          <a:blip r:embed="rId5"/>
          <a:srcRect t="31010"/>
          <a:stretch>
            <a:fillRect/>
          </a:stretch>
        </p:blipFill>
        <p:spPr bwMode="auto">
          <a:xfrm>
            <a:off x="4929188" y="438150"/>
            <a:ext cx="3224212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45;p21"/>
          <p:cNvSpPr txBox="1">
            <a:spLocks noGrp="1"/>
          </p:cNvSpPr>
          <p:nvPr>
            <p:ph type="subTitle" idx="1"/>
          </p:nvPr>
        </p:nvSpPr>
        <p:spPr>
          <a:xfrm>
            <a:off x="1371600" y="4395788"/>
            <a:ext cx="7312025" cy="1090612"/>
          </a:xfrm>
        </p:spPr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</a:pPr>
            <a:r>
              <a:rPr lang="ru-RU" sz="3200" smtClean="0">
                <a:solidFill>
                  <a:srgbClr val="000000"/>
                </a:solidFill>
                <a:latin typeface="Arial" charset="0"/>
                <a:cs typeface="Arial" charset="0"/>
              </a:rPr>
              <a:t>Выступление в Доме Карельского Языка - 21.06.2018г.</a:t>
            </a:r>
          </a:p>
        </p:txBody>
      </p:sp>
      <p:pic>
        <p:nvPicPr>
          <p:cNvPr id="30723" name="Google Shape;146;p2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6450" y="193675"/>
            <a:ext cx="6232525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183</Words>
  <PresentationFormat>Экран (4:3)</PresentationFormat>
  <Paragraphs>67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Arial</vt:lpstr>
      <vt:lpstr>Calibri</vt:lpstr>
      <vt:lpstr>Тема Office</vt:lpstr>
      <vt:lpstr>Междисциплинарный образовательный проект «Мобильный этно-театр-музей «SUARNU»»</vt:lpstr>
      <vt:lpstr>         Задачи:</vt:lpstr>
      <vt:lpstr>Представление проекта на Студенческой научной конференции ПетрГу</vt:lpstr>
      <vt:lpstr>08.06.2018 - презентация первой сказки</vt:lpstr>
      <vt:lpstr>08.06.2018 - презентация первой сказки</vt:lpstr>
      <vt:lpstr>Репетиция</vt:lpstr>
      <vt:lpstr>Слайд 7</vt:lpstr>
      <vt:lpstr>Слайд 8</vt:lpstr>
      <vt:lpstr>Слайд 9</vt:lpstr>
      <vt:lpstr>Слайд 10</vt:lpstr>
      <vt:lpstr>Слайд 11</vt:lpstr>
      <vt:lpstr>Слайд 12</vt:lpstr>
      <vt:lpstr>Научно-педагогическая дидактическая сказка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Междисциплинарный образовательный проект «Мобильный этно-театр-музей «SUARNU»»</dc:title>
  <cp:lastModifiedBy>user</cp:lastModifiedBy>
  <cp:revision>1</cp:revision>
  <dcterms:modified xsi:type="dcterms:W3CDTF">2018-12-03T18:57:45Z</dcterms:modified>
</cp:coreProperties>
</file>