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174A5-9087-4121-9138-C7B93DB272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EAF75AD-4BEC-46EF-ACAB-4CC81CE3A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A5F4B7-C8F3-44B8-935B-4C3A03ED3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572C68-6AE3-4352-A246-19CA7D0D6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762C97-2AE3-4A0A-B289-3CF70B7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821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336E89-4960-4B94-B9A7-748ADF47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769C3B-9AAE-40CA-93B9-1F86E1DEF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89EEC-F85B-4818-BA15-6B0C7162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3D124-B501-42E6-B0F6-BAC7FA20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4B853-EECB-4A9D-9624-88F8256B1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8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BE9224-EC95-4CBB-91A2-B95DD1D717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EFB54E-CD7E-4541-9412-5190F0D35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675A17-051E-40CC-B120-82FC7FE67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C5F0EA-A21A-491E-B58E-7644D403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DF30A1-F69C-4159-902D-2DF999FB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195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8B1FE-0110-4382-87C0-5211E755E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5CAFE-B524-4589-A914-77104122E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763FF4-3493-47BB-B929-BC0DE65D2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D5D9ED-87A5-4D86-8C4A-2235AA8DD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645F19-7AA9-469D-89E2-E9B73D05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029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C3D91-0E77-44EC-AE58-AD6044B65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0D048D-C2D2-4977-BC2B-FE43B3FDE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1EDE40-CCAB-4FB9-94D5-0B3230DB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FE6167-006F-4FC1-945A-3EED6C8B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A13D26-CC04-46B3-A567-E9B05AD56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29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799274-D150-4C5B-BB99-351D63619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4D1B1-7024-4956-81A4-0574B02EA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673C97-46D4-450E-87A6-725B2337B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D278FA-CFDA-4606-8B0C-EFE534F3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9D3F20D-C3D5-468C-9914-281A1141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62F9BB-CDC2-43EC-9494-2530B5493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9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FDCDB-7465-455D-9E7F-19DAB3C05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E82107-2292-4D07-AC7A-04E3FBB433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40F45F-B167-4124-9BC0-D9566BAEC5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1361A63-364E-4D14-BC1F-C17E1E9B01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646709-40F9-46AD-9A92-227220479D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C87E1-FCEB-48C9-B0EC-38448953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0871F2B-AB80-4062-944C-612C2ED01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B1AD03-7C9E-4BB0-B4A4-E2E098838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27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5FEA1E-D9DF-46BC-874C-B6A95C5E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FCA62D5-C273-4972-BAA2-066245915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DA0DB7-3B22-48A4-926E-347EE11D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FCDFE6-E772-475E-8EC9-3D596C7E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80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95BA88-DA88-45D0-9550-50EF8E420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F6A5C3-0C08-4D9E-89B9-A24417A98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2C579B-7784-48AE-B535-7D10F1393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60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EE8C4F-21B9-496C-8F7C-57EFAA4A5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A9F4AF-ACAC-4122-856E-EF9670D47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81C232-D8AC-46DE-A2BE-914ED1A28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0B4CAE-AF65-4212-B006-E96D0CD4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2E32FF-0EC0-4777-938D-013AE0CD7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A1BA80-796A-480E-85E9-BD9E18F63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38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70218D-DBED-409A-8CCC-16A37CBB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58A9FA-B280-44E4-B3EB-620F3FD444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9F407D-DA7F-4F70-B3A4-3B7FED6EF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2AADC8-AE8D-4DDE-BE54-4296A12B8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B423E5-35E8-4B15-9833-1308151D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5C5289-3791-4C17-B080-D39CCE567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90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3B9E1-93E0-4C2E-B1A4-0F83964EC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A233A-FAA4-4072-85E7-721FF06A9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EEA25B-1874-4ED8-80F1-86DAB0B717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71A7A-B99F-42B4-B09C-7862954AAAB0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2B16C-808D-40BA-9742-C42EAE3790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7472B4-2811-4CC6-98EA-0F3C636BF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D317E-A2AF-4775-86D3-FFC8C4051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65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3A59617-B8AC-473B-9B67-BB58662AE437}"/>
              </a:ext>
            </a:extLst>
          </p:cNvPr>
          <p:cNvSpPr/>
          <p:nvPr/>
        </p:nvSpPr>
        <p:spPr>
          <a:xfrm>
            <a:off x="2208974" y="1997839"/>
            <a:ext cx="777405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i-FI" sz="6000" b="0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Kalevalan syntymäpäivä </a:t>
            </a:r>
            <a:endParaRPr lang="ru-RU" sz="6000" b="0" i="0" dirty="0">
              <a:solidFill>
                <a:schemeClr val="accent1">
                  <a:lumMod val="75000"/>
                </a:schemeClr>
              </a:solidFill>
              <a:effectLst/>
              <a:latin typeface="YS Text"/>
            </a:endParaRPr>
          </a:p>
          <a:p>
            <a:pPr algn="ctr"/>
            <a:r>
              <a:rPr lang="fi-FI" sz="6000" b="0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финский язык</a:t>
            </a:r>
            <a:endParaRPr lang="ru-RU" sz="6000" b="0" i="0" dirty="0">
              <a:solidFill>
                <a:schemeClr val="accent1">
                  <a:lumMod val="75000"/>
                </a:schemeClr>
              </a:solidFill>
              <a:effectLst/>
              <a:latin typeface="YS Text"/>
            </a:endParaRPr>
          </a:p>
          <a:p>
            <a:pPr algn="ctr"/>
            <a:r>
              <a:rPr lang="fi-FI" sz="6000" b="0" i="0" dirty="0">
                <a:solidFill>
                  <a:schemeClr val="accent1">
                    <a:lumMod val="75000"/>
                  </a:schemeClr>
                </a:solidFill>
                <a:effectLst/>
                <a:latin typeface="YS Text"/>
              </a:rPr>
              <a:t>5 класс</a:t>
            </a:r>
            <a:endParaRPr lang="ru-RU" sz="6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42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29BEDE-977A-4A5E-ABA2-BE0EB343F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61" y="0"/>
            <a:ext cx="781527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A9E179-81ED-42C1-A2D9-87077F7638F1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9</a:t>
            </a:r>
            <a:endParaRPr lang="ru-RU" sz="6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4BF3FE-C271-48F0-988F-A41F560635D9}"/>
              </a:ext>
            </a:extLst>
          </p:cNvPr>
          <p:cNvSpPr txBox="1"/>
          <p:nvPr/>
        </p:nvSpPr>
        <p:spPr>
          <a:xfrm>
            <a:off x="1837426" y="46166"/>
            <a:ext cx="92765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dirty="0"/>
              <a:t>Вопрос 9: В каких животных измеряется размер калевальского быка?</a:t>
            </a:r>
          </a:p>
        </p:txBody>
      </p:sp>
    </p:spTree>
    <p:extLst>
      <p:ext uri="{BB962C8B-B14F-4D97-AF65-F5344CB8AC3E}">
        <p14:creationId xmlns:p14="http://schemas.microsoft.com/office/powerpoint/2010/main" val="139926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54553B-2B33-4929-9972-CB08892FA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45" y="556051"/>
            <a:ext cx="9547909" cy="5745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94091-E2DF-4C9D-AEEB-4A9ACA0AB091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10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26070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854136-4AD3-406D-845A-C461ACF82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6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A49EA6-614A-4BD5-B415-14ADF94D080C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11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15888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B94691-3AAD-4E81-8725-C62DD3A04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96" y="0"/>
            <a:ext cx="82656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851B0B-F6E3-412B-851D-ED03136FF1E8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12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761476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57D85-8256-4A90-9517-26665469A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484" y="0"/>
            <a:ext cx="961103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04B8FA-A34F-4419-8547-689DCC14E60D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13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317269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F8EC85-5C57-4AE2-A782-0D8E2D915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69" y="209306"/>
            <a:ext cx="7507129" cy="61224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6076C3-391C-423F-9949-48B1CA706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96" y="2253767"/>
            <a:ext cx="6289042" cy="38687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6D6F09-B5E2-4A0D-8284-FAEBA5CA387A}"/>
              </a:ext>
            </a:extLst>
          </p:cNvPr>
          <p:cNvSpPr txBox="1"/>
          <p:nvPr/>
        </p:nvSpPr>
        <p:spPr>
          <a:xfrm>
            <a:off x="0" y="18381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14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683465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F62E76-C0AC-407B-B758-C0D1E9402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870"/>
            <a:ext cx="9049109" cy="50308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A40D34-BAD9-4B0E-A20B-46E97AE09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435" y="1487781"/>
            <a:ext cx="3525675" cy="44690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56B7D-B09E-42DA-A0D0-C51CE60DE280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15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98508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98FC8-C80B-4903-AC7C-7589BFA8B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899976"/>
            <a:ext cx="3668608" cy="35066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CFF9F9-7E93-45ED-824F-192DB997D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5" y="1417681"/>
            <a:ext cx="8165139" cy="44712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B2FFBF-57C1-47F8-B0D2-15CCB4364335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16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046358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EC0D68-6498-402E-A4E2-D6BB110B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41" y="-1"/>
            <a:ext cx="6866616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A5309C-CEAE-4670-B48D-2AF34ACBF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069" y="1363671"/>
            <a:ext cx="3419743" cy="41306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8DD4F-7251-4960-B6E6-D92DF291780A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17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89236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4D415D-6C79-4D29-BD1A-FEA740FE1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83" y="0"/>
            <a:ext cx="85524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FE395-E452-4D61-8E58-52C69F8C91BF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18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030879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09477-5EE7-47DD-9FB5-B39B2ED81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450" y="0"/>
            <a:ext cx="79971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0BEAB0-C6BF-4FFB-9D48-9E7CBE88BC80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038935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1558E3-5EFB-45C8-AF51-54FC678FF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51" y="612680"/>
            <a:ext cx="7343993" cy="56596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07242E-A71F-4D98-9189-37CD88D48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79" y="612680"/>
            <a:ext cx="3640021" cy="60984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CDAAE-FEF8-4194-8448-D3F93998ACF3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19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954051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8CB3B8-CBAF-4456-A2A7-02EE16E148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876" y="0"/>
            <a:ext cx="75822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3ED55-7C88-49B9-A430-66187CDDC4D4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20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706542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924591-9724-461A-82BD-D151310FF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17" y="136782"/>
            <a:ext cx="7584966" cy="65844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C879E6-6EFA-4D0A-B64F-C68A7856E687}"/>
              </a:ext>
            </a:extLst>
          </p:cNvPr>
          <p:cNvSpPr txBox="1"/>
          <p:nvPr/>
        </p:nvSpPr>
        <p:spPr>
          <a:xfrm>
            <a:off x="0" y="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21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77852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B01029-3FAD-407A-BD65-C7B740C1C4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98" y="0"/>
            <a:ext cx="836260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9362F-08B0-4AF1-A3DA-23F6357725E4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2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54534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A0FA0-1384-4E11-9AF7-AC906E4B8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807" y="0"/>
            <a:ext cx="833238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30477-0AC5-40C5-AC20-2196D8541137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3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184318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002F1D-5DAB-4C6E-80FF-6F84B8621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36" y="318578"/>
            <a:ext cx="5797264" cy="64186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361EF6-826A-485D-AB9C-884C7553C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354" y="2300428"/>
            <a:ext cx="5873375" cy="2702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35F67-639C-41B1-8511-875E8ECEF46A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4</a:t>
            </a:r>
            <a:endParaRPr lang="ru-RU" sz="6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5B60DD-8178-4743-8FB1-7218E1429E79}"/>
              </a:ext>
            </a:extLst>
          </p:cNvPr>
          <p:cNvSpPr txBox="1"/>
          <p:nvPr/>
        </p:nvSpPr>
        <p:spPr>
          <a:xfrm>
            <a:off x="448250" y="166409"/>
            <a:ext cx="54982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/>
              <a:t>Вопрос 4: Что появилось из калевальского яйца?</a:t>
            </a:r>
          </a:p>
        </p:txBody>
      </p:sp>
    </p:spTree>
    <p:extLst>
      <p:ext uri="{BB962C8B-B14F-4D97-AF65-F5344CB8AC3E}">
        <p14:creationId xmlns:p14="http://schemas.microsoft.com/office/powerpoint/2010/main" val="104867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6B51A5-1295-4F56-9EAA-0F52D1371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01" y="383875"/>
            <a:ext cx="6220522" cy="6090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F64325-642A-425F-B905-716E3A6EB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10" y="2787927"/>
            <a:ext cx="5078878" cy="2334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B4ABF8-277A-47C9-91AF-202373B41993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5</a:t>
            </a:r>
            <a:endParaRPr lang="ru-RU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B8A25E-05F1-4A2A-9CBD-0C09E91FC485}"/>
              </a:ext>
            </a:extLst>
          </p:cNvPr>
          <p:cNvSpPr txBox="1"/>
          <p:nvPr/>
        </p:nvSpPr>
        <p:spPr>
          <a:xfrm>
            <a:off x="6017509" y="323165"/>
            <a:ext cx="518468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000" dirty="0"/>
              <a:t>Вопрос 5: Какова высота калевальского дуба?</a:t>
            </a:r>
          </a:p>
        </p:txBody>
      </p:sp>
    </p:spTree>
    <p:extLst>
      <p:ext uri="{BB962C8B-B14F-4D97-AF65-F5344CB8AC3E}">
        <p14:creationId xmlns:p14="http://schemas.microsoft.com/office/powerpoint/2010/main" val="102643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4FDA32-E93D-40E1-9010-9472E7804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69" y="445955"/>
            <a:ext cx="4516891" cy="59660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42BD3-D852-4513-836A-AB5DDFC1B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31" y="2626081"/>
            <a:ext cx="4488089" cy="2382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11BAA0-F21E-48E1-8FB8-CBC421A1D7F3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6</a:t>
            </a:r>
            <a:endParaRPr lang="ru-RU" sz="6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7346C8-344F-446D-B23B-E0B30882567A}"/>
              </a:ext>
            </a:extLst>
          </p:cNvPr>
          <p:cNvSpPr txBox="1"/>
          <p:nvPr/>
        </p:nvSpPr>
        <p:spPr>
          <a:xfrm>
            <a:off x="733246" y="507831"/>
            <a:ext cx="93083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Вопрос 6: Как называется созвездие, с которого на землю спустился калевальский медведь?</a:t>
            </a:r>
          </a:p>
        </p:txBody>
      </p:sp>
    </p:spTree>
    <p:extLst>
      <p:ext uri="{BB962C8B-B14F-4D97-AF65-F5344CB8AC3E}">
        <p14:creationId xmlns:p14="http://schemas.microsoft.com/office/powerpoint/2010/main" val="3553729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BB643E-7986-4235-9451-6C5F279B8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10" y="0"/>
            <a:ext cx="936938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B54F2F-B71C-4CAB-974B-CE9E8066516E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7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539227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33F6C6-C4D0-4E9E-9BBD-A59ABD45B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758" y="0"/>
            <a:ext cx="87504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1F2934-FAF9-4050-B8C0-503A7ABCEE81}"/>
              </a:ext>
            </a:extLst>
          </p:cNvPr>
          <p:cNvSpPr txBox="1"/>
          <p:nvPr/>
        </p:nvSpPr>
        <p:spPr>
          <a:xfrm>
            <a:off x="0" y="0"/>
            <a:ext cx="5741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000" dirty="0"/>
              <a:t>8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394234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70</Words>
  <Application>Microsoft Office PowerPoint</Application>
  <PresentationFormat>Широкоэкранный</PresentationFormat>
  <Paragraphs>28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27</cp:revision>
  <dcterms:created xsi:type="dcterms:W3CDTF">2024-02-23T15:57:55Z</dcterms:created>
  <dcterms:modified xsi:type="dcterms:W3CDTF">2024-02-23T18:56:53Z</dcterms:modified>
</cp:coreProperties>
</file>