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52F9-0B14-4013-955C-FBF211D7B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364BA3-4A78-400C-B2C2-CCD93A80E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962F9C-CA81-4232-814C-49C07CA3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CE3F8-E0D9-4FDA-A251-64DC1655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2B5D8-3DC6-4050-900B-24217AF6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0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17B6A-2FE3-4EBF-AA04-6C37137B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7007C7-6932-450A-BA0F-8FC8F632B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560FDF-755D-4F28-901A-D84CDF97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751230-32C7-46EF-9768-285656C0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3B876D-8D58-46EC-97EB-32254725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10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F89F20-06C4-4E9D-B67D-664139926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06A985-CA67-426F-B2EC-87F6F221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748E0-F636-4CFD-8F4F-B9D9483A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76593-1DF3-4DD0-839E-27291F36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95AC0-B728-4DD0-92D5-87B79119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B9F15-545F-4D42-BCC8-F34C0A8A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8C6E0-FCFD-4347-BB1E-3FE09653F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50E74-F631-4C17-B667-7ECAB293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1ED730-3836-417F-B58A-0FD3EE6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759BC-8992-4367-ACA6-C48133C89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3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69D2-B170-439B-914D-64E8E841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2C1AEA-FC0B-4388-A801-E7D3D939F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F955B-5156-4DA2-88CC-5BB048E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EB0CD-9381-4C3D-A59B-BD575173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B15BA-3FCE-41A2-A036-38CFBA83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9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F793-9BE3-44AA-8B8C-48F74F9F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4B91A-2B26-4596-A689-F84BAF43A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9503B-3FBD-44BF-89F5-69E72BDA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589018-BD80-40D0-84F2-80FBD3B7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4E6F2-77C2-45F8-80ED-71178977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0D532-5B64-4124-85B1-1EA2A4CF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0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F5B74-2BC4-4E9B-8C3C-44E6EB8F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C2A57-4C98-4EB7-B733-21DC3756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CC838-B0FC-4C87-A63B-C09EFAE2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F685B4-01B7-4A53-917E-959CE7D87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356765-66A9-4D78-B30F-C7713751B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CDE4E9-1F25-4067-AA2B-D9592B7F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D0B8ED-E4FD-47FE-8996-F2864BD6F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B51F2-8DE4-419C-A713-BB84583C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0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C193F-6A33-4D39-8A6D-C6E53BD4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891F-1370-4A57-A90F-C299EC71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F2EFF1-AD68-4356-8400-CF6F5B3C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AEEA9-4375-405F-B09A-E68ECE28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E3AFA2-47E3-4894-A0E4-802471F39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A6ED77-BE15-45B0-A16F-17F042F9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EE1F61-1C1A-4A57-ADC9-D7E55547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BA6B4-B61D-4025-9518-D90D8A3C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F3BDC1-4CF2-4F5D-B2A3-D326A8810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46158D-9DC1-4A2A-9398-2E475CDE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C126F-D454-4561-BCCF-BC46D825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31337-DD6C-49C5-99E5-AC07DF96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00723-669A-48ED-93BB-80743C9E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7328E-F110-4542-BD5E-17CB32AC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008964-DAB3-4CBD-B01A-59C39BE26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E3D5A-A468-433C-B62B-D50746B64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C2040-3EC6-4730-87C1-0F17D3CB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B1B6D0-58F9-4493-9D77-BDADEC1E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E7633E-8A73-4112-831B-FB5E34A5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7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A1D06-1A24-4704-9FFC-A9D30BF1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E87E93-9326-47D7-9BC6-70C62EA08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741A-8AE4-4554-9D39-387C1815F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611F-1336-4490-8CE9-35A3424EBE0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4FD34-CF57-4238-B20E-73F60B31A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A7154-DB01-4DE0-B747-944E1E290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3575-1340-4FCE-9EB2-B13CB4421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6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5466CF-B956-4CC7-B96D-545AD2155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29" y="2590461"/>
            <a:ext cx="8204341" cy="16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CFFC1D-5426-4B31-A214-4DCCD684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4" y="0"/>
            <a:ext cx="790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5C4CA-7CD3-49D4-B006-1CFC3F0F8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80" y="0"/>
            <a:ext cx="6906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9069CF-8BD4-40DA-8E36-8736703F3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2188"/>
            <a:ext cx="12192000" cy="37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4A7686-916C-4684-BC3A-5870A4DEA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384" y="0"/>
            <a:ext cx="697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B22EF-15CA-4053-8328-C7271C10C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91" y="799037"/>
            <a:ext cx="7899418" cy="52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0C3D4E-EB14-4550-8EC7-9C289AB20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98" y="284479"/>
            <a:ext cx="7928004" cy="62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0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EF4EB-A4E9-4814-8C00-4E4FD665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55" y="608460"/>
            <a:ext cx="7889889" cy="56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2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15494-0EBF-4960-BBCA-AC405D63F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37" y="0"/>
            <a:ext cx="726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C7C356-B1A6-4D25-8324-51202EA9B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56" y="0"/>
            <a:ext cx="6336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2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0ABDA-BC57-4253-8FD6-1A9E15F6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76" y="305190"/>
            <a:ext cx="9019048" cy="6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075C9-8549-4DA4-9DA0-0B6731305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54" y="0"/>
            <a:ext cx="8800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2024-01-18T08:11:16Z</dcterms:created>
  <dcterms:modified xsi:type="dcterms:W3CDTF">2024-03-13T10:38:56Z</dcterms:modified>
</cp:coreProperties>
</file>