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61" r:id="rId2"/>
    <p:sldId id="256" r:id="rId3"/>
    <p:sldId id="257" r:id="rId4"/>
    <p:sldId id="265" r:id="rId5"/>
    <p:sldId id="260" r:id="rId6"/>
    <p:sldId id="267" r:id="rId7"/>
    <p:sldId id="259" r:id="rId8"/>
    <p:sldId id="263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94711" autoAdjust="0"/>
  </p:normalViewPr>
  <p:slideViewPr>
    <p:cSldViewPr>
      <p:cViewPr varScale="1">
        <p:scale>
          <a:sx n="69" d="100"/>
          <a:sy n="69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D93BA-1E2C-485F-9B95-0488D0C3A721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7844B-611C-4CCF-8537-55E72A820A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87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7844B-611C-4CCF-8537-55E72A820A2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435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7844B-611C-4CCF-8537-55E72A820A2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21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7844B-611C-4CCF-8537-55E72A820A2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17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7844B-611C-4CCF-8537-55E72A820A2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37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7844B-611C-4CCF-8537-55E72A820A2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854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7844B-611C-4CCF-8537-55E72A820A2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60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7844B-611C-4CCF-8537-55E72A820A2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035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7844B-611C-4CCF-8537-55E72A820A2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66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7844B-611C-4CCF-8537-55E72A820A2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40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7844B-611C-4CCF-8537-55E72A820A2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2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224136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Kostamuksha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school </a:t>
            </a: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 </a:t>
            </a:r>
            <a:b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named after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Yaakko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Rugoev</a:t>
            </a:r>
            <a:endParaRPr lang="ru-RU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214554"/>
            <a:ext cx="7011603" cy="3737893"/>
          </a:xfrm>
          <a:prstGeom prst="rect">
            <a:avLst/>
          </a:prstGeom>
          <a:ln w="285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3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04855" cy="144016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”The heart is rich 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2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memories…”, as it is  written </a:t>
            </a:r>
            <a:r>
              <a:rPr lang="en-US" sz="32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one of his works.</a:t>
            </a:r>
            <a:endParaRPr lang="ru-RU" sz="32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714620"/>
            <a:ext cx="4348833" cy="2960594"/>
          </a:xfrm>
          <a:prstGeom prst="rect">
            <a:avLst/>
          </a:prstGeom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928802"/>
            <a:ext cx="2843251" cy="467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7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772400" cy="1296144"/>
          </a:xfrm>
        </p:spPr>
        <p:txBody>
          <a:bodyPr anchor="t"/>
          <a:lstStyle/>
          <a:p>
            <a:pPr marL="182880" indent="0">
              <a:buNone/>
            </a:pP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Yaakko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Vasilyevich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Rugoev</a:t>
            </a:r>
            <a:endParaRPr lang="ru-RU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53354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571612"/>
            <a:ext cx="3528392" cy="464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6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24936" cy="720080"/>
          </a:xfrm>
        </p:spPr>
        <p:txBody>
          <a:bodyPr anchor="ctr"/>
          <a:lstStyle/>
          <a:p>
            <a:pPr marL="0" indent="0" algn="l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Yaakko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Rugoev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1571612"/>
            <a:ext cx="3356446" cy="4682531"/>
          </a:xfrm>
          <a:prstGeom prst="rect">
            <a:avLst/>
          </a:prstGeom>
          <a:ln w="285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43438" y="1643050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Yakko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Vasilievich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Rugoev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Karelian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Soviet writer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928670"/>
            <a:ext cx="3456384" cy="432048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Rugoev</a:t>
            </a:r>
            <a:r>
              <a:rPr lang="en-US" sz="28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liked </a:t>
            </a:r>
            <a:r>
              <a:rPr lang="en-US" sz="28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study and h</a:t>
            </a:r>
            <a:r>
              <a:rPr lang="ru-RU" sz="28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8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was eager to learn. And he also liked  reading. His grandmother </a:t>
            </a:r>
            <a:r>
              <a:rPr lang="en-US" sz="28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sz="28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him </a:t>
            </a:r>
            <a:r>
              <a:rPr lang="en-US" sz="28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different stories and </a:t>
            </a:r>
            <a:r>
              <a:rPr lang="en-US" sz="28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epics. Later he used them in his works.</a:t>
            </a:r>
            <a:endParaRPr lang="ru-RU" sz="28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7" t="22440" r="24871" b="9368"/>
          <a:stretch/>
        </p:blipFill>
        <p:spPr>
          <a:xfrm>
            <a:off x="714348" y="500042"/>
            <a:ext cx="3429024" cy="569538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72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7" cy="237626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Yaakko</a:t>
            </a:r>
            <a:r>
              <a:rPr lang="en-US" sz="24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Rugoev’s</a:t>
            </a:r>
            <a:r>
              <a:rPr lang="en-US" sz="24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works were </a:t>
            </a:r>
            <a:r>
              <a:rPr lang="en-US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printed </a:t>
            </a:r>
            <a:r>
              <a:rPr lang="en-US" sz="24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he was </a:t>
            </a:r>
            <a:r>
              <a:rPr lang="en-US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4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years </a:t>
            </a:r>
            <a:r>
              <a:rPr lang="en-US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old, still a schoolboy. </a:t>
            </a:r>
            <a:br>
              <a:rPr lang="en-US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en-US" sz="24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His </a:t>
            </a:r>
            <a:r>
              <a:rPr lang="en-US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correspondence and </a:t>
            </a:r>
            <a:r>
              <a:rPr lang="en-US" sz="24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poetry were </a:t>
            </a:r>
            <a:r>
              <a:rPr lang="en-US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published in magazines </a:t>
            </a:r>
            <a:r>
              <a:rPr lang="en-US" sz="24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lang="en-US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collections. </a:t>
            </a:r>
            <a:endParaRPr lang="ru-RU" sz="24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2571744"/>
            <a:ext cx="5129684" cy="3686960"/>
          </a:xfrm>
          <a:prstGeom prst="rect">
            <a:avLst/>
          </a:prstGeom>
          <a:ln w="1905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76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848872" cy="1224136"/>
          </a:xfrm>
        </p:spPr>
        <p:txBody>
          <a:bodyPr/>
          <a:lstStyle/>
          <a:p>
            <a:pPr marL="0" indent="0" algn="l">
              <a:buNone/>
            </a:pPr>
            <a:r>
              <a:rPr lang="en-US" sz="3600" b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Yaakko</a:t>
            </a:r>
            <a:r>
              <a:rPr lang="en-US" sz="3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Rugoev</a:t>
            </a:r>
            <a:r>
              <a:rPr lang="ru-RU" sz="3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his</a:t>
            </a:r>
            <a:r>
              <a:rPr lang="ru-RU" sz="3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brother</a:t>
            </a:r>
            <a:r>
              <a:rPr lang="ru-RU" sz="3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Ivan</a:t>
            </a:r>
            <a:r>
              <a:rPr lang="ru-RU" sz="3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3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3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1937</a:t>
            </a:r>
            <a:r>
              <a:rPr lang="ru-RU" sz="3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36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t="19491" r="30548" b="12151"/>
          <a:stretch/>
        </p:blipFill>
        <p:spPr>
          <a:xfrm>
            <a:off x="2714612" y="1500174"/>
            <a:ext cx="3008946" cy="5028671"/>
          </a:xfrm>
          <a:prstGeom prst="rect">
            <a:avLst/>
          </a:prstGeom>
          <a:ln w="190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1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3438" y="1428736"/>
            <a:ext cx="3744416" cy="417646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1943 he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worked as a military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correspondent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paper «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Totuus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In the same year he published his first book, a collection of partisan stories and essays «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Kosto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714356"/>
            <a:ext cx="3516338" cy="5379999"/>
          </a:xfrm>
          <a:prstGeom prst="rect">
            <a:avLst/>
          </a:prstGeom>
          <a:ln w="28575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980728"/>
            <a:ext cx="3059832" cy="1512168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2411760" y="134076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796136" y="1448780"/>
            <a:ext cx="792088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49" idx="3"/>
          </p:cNvCxnSpPr>
          <p:nvPr/>
        </p:nvCxnSpPr>
        <p:spPr>
          <a:xfrm flipV="1">
            <a:off x="5832140" y="2996952"/>
            <a:ext cx="86409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2374900" y="2806700"/>
            <a:ext cx="828948" cy="1182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195736" y="4492972"/>
            <a:ext cx="1008112" cy="261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940152" y="4492972"/>
            <a:ext cx="864096" cy="261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44008" y="5016192"/>
            <a:ext cx="0" cy="501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826728" y="997568"/>
            <a:ext cx="15481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  <a:endParaRPr lang="ru-RU" sz="2800" b="1" cap="all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8656" y="4362167"/>
            <a:ext cx="21962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endParaRPr lang="ru-RU" sz="2800" b="1" cap="all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 flipH="1">
            <a:off x="6696236" y="2729245"/>
            <a:ext cx="1872208" cy="5354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endParaRPr lang="ru-RU" sz="2800" b="1" cap="all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411760" y="5661248"/>
            <a:ext cx="43924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Motherland</a:t>
            </a:r>
            <a:endParaRPr lang="ru-RU" sz="2800" b="1" cap="all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23528" y="2348878"/>
            <a:ext cx="20522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war</a:t>
            </a:r>
            <a:endParaRPr lang="ru-RU" sz="2800" b="1" cap="all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081688" y="4743492"/>
            <a:ext cx="17281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endParaRPr lang="ru-RU" sz="2800" b="1" cap="all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444208" y="1148549"/>
            <a:ext cx="23762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native </a:t>
            </a:r>
            <a:r>
              <a:rPr lang="ru-RU" sz="2400" b="1" cap="all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cap="all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ru-RU" sz="2400" b="1" cap="all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cap="all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3295" y="389746"/>
            <a:ext cx="54414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cap="all" spc="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aakko</a:t>
            </a:r>
            <a:r>
              <a:rPr lang="en-US" sz="2400" b="1" cap="all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spc="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Rugoev</a:t>
            </a:r>
            <a:r>
              <a:rPr lang="en-US" sz="2400" b="1" cap="all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wrote </a:t>
            </a:r>
            <a:r>
              <a:rPr lang="en-US" sz="2400" b="1" cap="all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endParaRPr lang="ru-RU" sz="2400" b="1" cap="all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3" r="5441" b="3782"/>
          <a:stretch/>
        </p:blipFill>
        <p:spPr bwMode="auto">
          <a:xfrm>
            <a:off x="3565339" y="1700808"/>
            <a:ext cx="1971861" cy="292296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344394" y="4149080"/>
            <a:ext cx="199405" cy="571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4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t="5656" r="1425" b="4893"/>
          <a:stretch/>
        </p:blipFill>
        <p:spPr>
          <a:xfrm>
            <a:off x="683568" y="560572"/>
            <a:ext cx="1801931" cy="2940436"/>
          </a:xfrm>
          <a:prstGeom prst="rect">
            <a:avLst/>
          </a:prstGeom>
          <a:ln w="38100" cap="sq">
            <a:solidFill>
              <a:srgbClr val="00421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" t="3931" r="8244" b="6236"/>
          <a:stretch/>
        </p:blipFill>
        <p:spPr bwMode="auto">
          <a:xfrm>
            <a:off x="6725466" y="560572"/>
            <a:ext cx="1782055" cy="3068351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C:\Users\женя\Downloads\b9rmNUNSsow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" t="9840" b="3160"/>
          <a:stretch/>
        </p:blipFill>
        <p:spPr bwMode="auto">
          <a:xfrm>
            <a:off x="2667720" y="3907532"/>
            <a:ext cx="3630464" cy="247039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5999" y="560572"/>
            <a:ext cx="444623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Pekka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Anya”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Trostnikoviy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bereg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Skazanie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karelakh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36296" y="4191471"/>
            <a:ext cx="1621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921796"/>
            <a:ext cx="156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Ozera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7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992</TotalTime>
  <Words>96</Words>
  <Application>Microsoft Office PowerPoint</Application>
  <PresentationFormat>Экран (4:3)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Georgia</vt:lpstr>
      <vt:lpstr>Times New Roman</vt:lpstr>
      <vt:lpstr>Trebuchet MS</vt:lpstr>
      <vt:lpstr>Воздушный поток</vt:lpstr>
      <vt:lpstr>  Kostamuksha  school №1  named after Yaakko Rugoev</vt:lpstr>
      <vt:lpstr>Yaakko Vasilyevich Rugoev</vt:lpstr>
      <vt:lpstr>                           Yaakko Rugoev  </vt:lpstr>
      <vt:lpstr> Rugoev liked to study and hе was eager to learn. And he also liked  reading. His grandmother read him different stories and epics. Later he used them in his works.</vt:lpstr>
      <vt:lpstr>      Yaakko  Rugoev’s works were printed when he was 16 years old, still a schoolboy.                His correspondence and poetry were published in magazines and  collections. </vt:lpstr>
      <vt:lpstr>Yaakko Rugoev with his brother Ivan                                    1937    </vt:lpstr>
      <vt:lpstr> In 1943 he worked as a military correspondent in the  paper «Totuus». In the same year he published his first book, a collection of partisan stories and essays «Kosto»      </vt:lpstr>
      <vt:lpstr>    </vt:lpstr>
      <vt:lpstr>Презентация PowerPoint</vt:lpstr>
      <vt:lpstr>”The heart is rich in memories…”, as it is  written in one of his works.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Yaakko Vasilievich Rugoyev </dc:title>
  <dc:creator>Ксюша Коноплёва</dc:creator>
  <cp:lastModifiedBy>root</cp:lastModifiedBy>
  <cp:revision>84</cp:revision>
  <dcterms:created xsi:type="dcterms:W3CDTF">2017-12-24T09:32:42Z</dcterms:created>
  <dcterms:modified xsi:type="dcterms:W3CDTF">2018-03-12T12:31:01Z</dcterms:modified>
</cp:coreProperties>
</file>